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theme/themeOverride2.xml" ContentType="application/vnd.openxmlformats-officedocument.themeOverr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9"/>
  </p:notesMasterIdLst>
  <p:sldIdLst>
    <p:sldId id="268" r:id="rId5"/>
    <p:sldId id="324" r:id="rId6"/>
    <p:sldId id="315" r:id="rId7"/>
    <p:sldId id="333" r:id="rId8"/>
    <p:sldId id="323" r:id="rId9"/>
    <p:sldId id="336" r:id="rId10"/>
    <p:sldId id="318" r:id="rId11"/>
    <p:sldId id="321" r:id="rId12"/>
    <p:sldId id="334" r:id="rId13"/>
    <p:sldId id="331" r:id="rId14"/>
    <p:sldId id="335" r:id="rId15"/>
    <p:sldId id="325" r:id="rId16"/>
    <p:sldId id="326" r:id="rId17"/>
    <p:sldId id="322" r:id="rId18"/>
    <p:sldId id="327" r:id="rId19"/>
    <p:sldId id="328" r:id="rId20"/>
    <p:sldId id="330" r:id="rId21"/>
    <p:sldId id="332" r:id="rId22"/>
    <p:sldId id="337" r:id="rId23"/>
    <p:sldId id="338" r:id="rId24"/>
    <p:sldId id="311" r:id="rId25"/>
    <p:sldId id="314" r:id="rId26"/>
    <p:sldId id="316" r:id="rId27"/>
    <p:sldId id="310" r:id="rId28"/>
  </p:sldIdLst>
  <p:sldSz cx="12192000" cy="6858000"/>
  <p:notesSz cx="7102475"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F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4E83EA-7FA2-41E6-AF12-9B855A25B1ED}" v="7806" dt="2022-06-16T06:29:39.300"/>
    <p1510:client id="{394AADCB-CCCE-470D-A6AA-1EF3DF59C819}" v="3" dt="2022-06-15T14:57:49.762"/>
    <p1510:client id="{4B84DD9F-4FEB-418F-A080-83CB10700CFC}" v="7" dt="2022-06-15T14:36:24.776"/>
    <p1510:client id="{56534ABF-E318-48E6-B780-AD5945051E32}" v="1" dt="2022-06-19T09:53:54.125"/>
    <p1510:client id="{83D63CA9-8531-2F43-97D3-1EAFF24EEC49}" v="1" dt="2022-06-16T05:09:14.9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95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jeshwari Chapparad" userId="S::rajeshwari.c03@ad.infosys.com::bf8ffdc4-d8ab-4e8d-8e6f-9fa90ed78383" providerId="AD" clId="Web-{394AADCB-CCCE-470D-A6AA-1EF3DF59C819}"/>
    <pc:docChg chg="modSld">
      <pc:chgData name="Rajeshwari Chapparad" userId="S::rajeshwari.c03@ad.infosys.com::bf8ffdc4-d8ab-4e8d-8e6f-9fa90ed78383" providerId="AD" clId="Web-{394AADCB-CCCE-470D-A6AA-1EF3DF59C819}" dt="2022-06-15T14:57:49.762" v="2" actId="20577"/>
      <pc:docMkLst>
        <pc:docMk/>
      </pc:docMkLst>
      <pc:sldChg chg="modSp">
        <pc:chgData name="Rajeshwari Chapparad" userId="S::rajeshwari.c03@ad.infosys.com::bf8ffdc4-d8ab-4e8d-8e6f-9fa90ed78383" providerId="AD" clId="Web-{394AADCB-CCCE-470D-A6AA-1EF3DF59C819}" dt="2022-06-15T14:57:49.762" v="2" actId="20577"/>
        <pc:sldMkLst>
          <pc:docMk/>
          <pc:sldMk cId="1778239437" sldId="315"/>
        </pc:sldMkLst>
        <pc:spChg chg="mod">
          <ac:chgData name="Rajeshwari Chapparad" userId="S::rajeshwari.c03@ad.infosys.com::bf8ffdc4-d8ab-4e8d-8e6f-9fa90ed78383" providerId="AD" clId="Web-{394AADCB-CCCE-470D-A6AA-1EF3DF59C819}" dt="2022-06-15T14:57:49.762" v="2" actId="20577"/>
          <ac:spMkLst>
            <pc:docMk/>
            <pc:sldMk cId="1778239437" sldId="315"/>
            <ac:spMk id="3" creationId="{7354814F-F0BC-4FFE-A2A6-8C836F74D3C9}"/>
          </ac:spMkLst>
        </pc:spChg>
      </pc:sldChg>
    </pc:docChg>
  </pc:docChgLst>
  <pc:docChgLst>
    <pc:chgData name="Vipanchi Samindla" userId="15d17914-cf5e-4da0-b30c-ffd8fda22013" providerId="ADAL" clId="{68AA221F-0AA2-46A6-8D18-F978D1622CA9}"/>
    <pc:docChg chg="undo custSel modSld">
      <pc:chgData name="Vipanchi Samindla" userId="15d17914-cf5e-4da0-b30c-ffd8fda22013" providerId="ADAL" clId="{68AA221F-0AA2-46A6-8D18-F978D1622CA9}" dt="2022-06-03T11:56:48.872" v="1682" actId="20577"/>
      <pc:docMkLst>
        <pc:docMk/>
      </pc:docMkLst>
      <pc:sldChg chg="modSp mod">
        <pc:chgData name="Vipanchi Samindla" userId="15d17914-cf5e-4da0-b30c-ffd8fda22013" providerId="ADAL" clId="{68AA221F-0AA2-46A6-8D18-F978D1622CA9}" dt="2022-06-03T03:56:06.560" v="181" actId="6549"/>
        <pc:sldMkLst>
          <pc:docMk/>
          <pc:sldMk cId="3951641443" sldId="311"/>
        </pc:sldMkLst>
        <pc:spChg chg="mod">
          <ac:chgData name="Vipanchi Samindla" userId="15d17914-cf5e-4da0-b30c-ffd8fda22013" providerId="ADAL" clId="{68AA221F-0AA2-46A6-8D18-F978D1622CA9}" dt="2022-06-03T03:56:06.560" v="181" actId="6549"/>
          <ac:spMkLst>
            <pc:docMk/>
            <pc:sldMk cId="3951641443" sldId="311"/>
            <ac:spMk id="5" creationId="{1BA64414-2542-4E03-8A1B-30518D477097}"/>
          </ac:spMkLst>
        </pc:spChg>
      </pc:sldChg>
      <pc:sldChg chg="modSp mod">
        <pc:chgData name="Vipanchi Samindla" userId="15d17914-cf5e-4da0-b30c-ffd8fda22013" providerId="ADAL" clId="{68AA221F-0AA2-46A6-8D18-F978D1622CA9}" dt="2022-06-03T05:12:59.261" v="978" actId="6549"/>
        <pc:sldMkLst>
          <pc:docMk/>
          <pc:sldMk cId="2543501303" sldId="316"/>
        </pc:sldMkLst>
        <pc:spChg chg="mod">
          <ac:chgData name="Vipanchi Samindla" userId="15d17914-cf5e-4da0-b30c-ffd8fda22013" providerId="ADAL" clId="{68AA221F-0AA2-46A6-8D18-F978D1622CA9}" dt="2022-06-03T05:02:32.695" v="809" actId="20577"/>
          <ac:spMkLst>
            <pc:docMk/>
            <pc:sldMk cId="2543501303" sldId="316"/>
            <ac:spMk id="3" creationId="{09907D73-22D1-4393-9A64-7F998D5681BB}"/>
          </ac:spMkLst>
        </pc:spChg>
        <pc:spChg chg="mod">
          <ac:chgData name="Vipanchi Samindla" userId="15d17914-cf5e-4da0-b30c-ffd8fda22013" providerId="ADAL" clId="{68AA221F-0AA2-46A6-8D18-F978D1622CA9}" dt="2022-06-03T05:12:59.261" v="978" actId="6549"/>
          <ac:spMkLst>
            <pc:docMk/>
            <pc:sldMk cId="2543501303" sldId="316"/>
            <ac:spMk id="4" creationId="{B15002D5-6E6C-4679-982E-C8B95044E3EA}"/>
          </ac:spMkLst>
        </pc:spChg>
      </pc:sldChg>
      <pc:sldChg chg="modSp mod">
        <pc:chgData name="Vipanchi Samindla" userId="15d17914-cf5e-4da0-b30c-ffd8fda22013" providerId="ADAL" clId="{68AA221F-0AA2-46A6-8D18-F978D1622CA9}" dt="2022-06-03T11:56:48.872" v="1682" actId="20577"/>
        <pc:sldMkLst>
          <pc:docMk/>
          <pc:sldMk cId="1128705418" sldId="318"/>
        </pc:sldMkLst>
        <pc:graphicFrameChg chg="mod modGraphic">
          <ac:chgData name="Vipanchi Samindla" userId="15d17914-cf5e-4da0-b30c-ffd8fda22013" providerId="ADAL" clId="{68AA221F-0AA2-46A6-8D18-F978D1622CA9}" dt="2022-06-03T11:56:48.872" v="1682" actId="20577"/>
          <ac:graphicFrameMkLst>
            <pc:docMk/>
            <pc:sldMk cId="1128705418" sldId="318"/>
            <ac:graphicFrameMk id="24" creationId="{D7BF7D1F-F75E-4CBA-8094-8BB862626026}"/>
          </ac:graphicFrameMkLst>
        </pc:graphicFrameChg>
      </pc:sldChg>
      <pc:sldChg chg="addSp delSp modSp mod">
        <pc:chgData name="Vipanchi Samindla" userId="15d17914-cf5e-4da0-b30c-ffd8fda22013" providerId="ADAL" clId="{68AA221F-0AA2-46A6-8D18-F978D1622CA9}" dt="2022-06-03T04:03:00.346" v="317" actId="20577"/>
        <pc:sldMkLst>
          <pc:docMk/>
          <pc:sldMk cId="469840888" sldId="320"/>
        </pc:sldMkLst>
        <pc:spChg chg="add del mod">
          <ac:chgData name="Vipanchi Samindla" userId="15d17914-cf5e-4da0-b30c-ffd8fda22013" providerId="ADAL" clId="{68AA221F-0AA2-46A6-8D18-F978D1622CA9}" dt="2022-06-02T16:33:21.253" v="9"/>
          <ac:spMkLst>
            <pc:docMk/>
            <pc:sldMk cId="469840888" sldId="320"/>
            <ac:spMk id="3" creationId="{0520B16C-7E9D-4350-810D-57512BA48890}"/>
          </ac:spMkLst>
        </pc:spChg>
        <pc:spChg chg="add del mod">
          <ac:chgData name="Vipanchi Samindla" userId="15d17914-cf5e-4da0-b30c-ffd8fda22013" providerId="ADAL" clId="{68AA221F-0AA2-46A6-8D18-F978D1622CA9}" dt="2022-06-03T04:03:00.346" v="317" actId="20577"/>
          <ac:spMkLst>
            <pc:docMk/>
            <pc:sldMk cId="469840888" sldId="320"/>
            <ac:spMk id="4" creationId="{6C53FE43-30D8-45E3-BCF1-921C5C3B34D5}"/>
          </ac:spMkLst>
        </pc:spChg>
      </pc:sldChg>
      <pc:sldChg chg="modSp mod">
        <pc:chgData name="Vipanchi Samindla" userId="15d17914-cf5e-4da0-b30c-ffd8fda22013" providerId="ADAL" clId="{68AA221F-0AA2-46A6-8D18-F978D1622CA9}" dt="2022-06-03T08:05:28.778" v="979" actId="1076"/>
        <pc:sldMkLst>
          <pc:docMk/>
          <pc:sldMk cId="428000238" sldId="322"/>
        </pc:sldMkLst>
        <pc:picChg chg="mod">
          <ac:chgData name="Vipanchi Samindla" userId="15d17914-cf5e-4da0-b30c-ffd8fda22013" providerId="ADAL" clId="{68AA221F-0AA2-46A6-8D18-F978D1622CA9}" dt="2022-06-03T08:05:28.778" v="979" actId="1076"/>
          <ac:picMkLst>
            <pc:docMk/>
            <pc:sldMk cId="428000238" sldId="322"/>
            <ac:picMk id="2" creationId="{FB6F7FE7-FE1A-9129-A303-B8621CA22F20}"/>
          </ac:picMkLst>
        </pc:picChg>
      </pc:sldChg>
      <pc:sldChg chg="addSp delSp modSp mod setBg">
        <pc:chgData name="Vipanchi Samindla" userId="15d17914-cf5e-4da0-b30c-ffd8fda22013" providerId="ADAL" clId="{68AA221F-0AA2-46A6-8D18-F978D1622CA9}" dt="2022-06-03T08:43:17.116" v="1588" actId="21"/>
        <pc:sldMkLst>
          <pc:docMk/>
          <pc:sldMk cId="1513894106" sldId="328"/>
        </pc:sldMkLst>
        <pc:spChg chg="add del mod">
          <ac:chgData name="Vipanchi Samindla" userId="15d17914-cf5e-4da0-b30c-ffd8fda22013" providerId="ADAL" clId="{68AA221F-0AA2-46A6-8D18-F978D1622CA9}" dt="2022-06-03T08:12:05.521" v="1131" actId="478"/>
          <ac:spMkLst>
            <pc:docMk/>
            <pc:sldMk cId="1513894106" sldId="328"/>
            <ac:spMk id="2" creationId="{7E6E51C3-61D5-4AD2-9886-BE14C8FA2836}"/>
          </ac:spMkLst>
        </pc:spChg>
        <pc:spChg chg="add mod ord">
          <ac:chgData name="Vipanchi Samindla" userId="15d17914-cf5e-4da0-b30c-ffd8fda22013" providerId="ADAL" clId="{68AA221F-0AA2-46A6-8D18-F978D1622CA9}" dt="2022-06-03T08:36:07.674" v="1487" actId="1076"/>
          <ac:spMkLst>
            <pc:docMk/>
            <pc:sldMk cId="1513894106" sldId="328"/>
            <ac:spMk id="6" creationId="{8C5AFA50-5560-407E-9BBB-228044F2577E}"/>
          </ac:spMkLst>
        </pc:spChg>
        <pc:spChg chg="add del mod">
          <ac:chgData name="Vipanchi Samindla" userId="15d17914-cf5e-4da0-b30c-ffd8fda22013" providerId="ADAL" clId="{68AA221F-0AA2-46A6-8D18-F978D1622CA9}" dt="2022-06-03T08:43:17.116" v="1588" actId="21"/>
          <ac:spMkLst>
            <pc:docMk/>
            <pc:sldMk cId="1513894106" sldId="328"/>
            <ac:spMk id="10" creationId="{D8B7D715-3C69-483C-8A5A-BD9E31252F8C}"/>
          </ac:spMkLst>
        </pc:spChg>
        <pc:spChg chg="add del">
          <ac:chgData name="Vipanchi Samindla" userId="15d17914-cf5e-4da0-b30c-ffd8fda22013" providerId="ADAL" clId="{68AA221F-0AA2-46A6-8D18-F978D1622CA9}" dt="2022-06-03T08:06:57.920" v="985" actId="26606"/>
          <ac:spMkLst>
            <pc:docMk/>
            <pc:sldMk cId="1513894106" sldId="328"/>
            <ac:spMk id="18" creationId="{4F7B9026-36AD-42E4-B172-8D68F3A339B4}"/>
          </ac:spMkLst>
        </pc:spChg>
        <pc:spChg chg="add del">
          <ac:chgData name="Vipanchi Samindla" userId="15d17914-cf5e-4da0-b30c-ffd8fda22013" providerId="ADAL" clId="{68AA221F-0AA2-46A6-8D18-F978D1622CA9}" dt="2022-06-03T08:07:15.882" v="987" actId="26606"/>
          <ac:spMkLst>
            <pc:docMk/>
            <pc:sldMk cId="1513894106" sldId="328"/>
            <ac:spMk id="20" creationId="{BCB5D417-2A71-445D-B4C7-9E814D633D33}"/>
          </ac:spMkLst>
        </pc:spChg>
        <pc:spChg chg="add del">
          <ac:chgData name="Vipanchi Samindla" userId="15d17914-cf5e-4da0-b30c-ffd8fda22013" providerId="ADAL" clId="{68AA221F-0AA2-46A6-8D18-F978D1622CA9}" dt="2022-06-03T08:07:15.882" v="987" actId="26606"/>
          <ac:spMkLst>
            <pc:docMk/>
            <pc:sldMk cId="1513894106" sldId="328"/>
            <ac:spMk id="21" creationId="{56827C3C-D52F-46CE-A441-3CD6A1A6A0A2}"/>
          </ac:spMkLst>
        </pc:spChg>
        <pc:spChg chg="add del">
          <ac:chgData name="Vipanchi Samindla" userId="15d17914-cf5e-4da0-b30c-ffd8fda22013" providerId="ADAL" clId="{68AA221F-0AA2-46A6-8D18-F978D1622CA9}" dt="2022-06-03T08:07:15.882" v="987" actId="26606"/>
          <ac:spMkLst>
            <pc:docMk/>
            <pc:sldMk cId="1513894106" sldId="328"/>
            <ac:spMk id="22" creationId="{F52A8B51-0A89-497B-B882-6658E029A3F9}"/>
          </ac:spMkLst>
        </pc:spChg>
        <pc:spChg chg="add del">
          <ac:chgData name="Vipanchi Samindla" userId="15d17914-cf5e-4da0-b30c-ffd8fda22013" providerId="ADAL" clId="{68AA221F-0AA2-46A6-8D18-F978D1622CA9}" dt="2022-06-03T08:07:15.882" v="987" actId="26606"/>
          <ac:spMkLst>
            <pc:docMk/>
            <pc:sldMk cId="1513894106" sldId="328"/>
            <ac:spMk id="23" creationId="{EB1CEFBF-6F09-4052-862B-E219DA15757E}"/>
          </ac:spMkLst>
        </pc:spChg>
        <pc:spChg chg="add mod">
          <ac:chgData name="Vipanchi Samindla" userId="15d17914-cf5e-4da0-b30c-ffd8fda22013" providerId="ADAL" clId="{68AA221F-0AA2-46A6-8D18-F978D1622CA9}" dt="2022-06-03T08:40:50.850" v="1499" actId="1076"/>
          <ac:spMkLst>
            <pc:docMk/>
            <pc:sldMk cId="1513894106" sldId="328"/>
            <ac:spMk id="27" creationId="{4B26C3C8-421A-4675-8066-B19C7F534522}"/>
          </ac:spMkLst>
        </pc:spChg>
        <pc:spChg chg="add mod">
          <ac:chgData name="Vipanchi Samindla" userId="15d17914-cf5e-4da0-b30c-ffd8fda22013" providerId="ADAL" clId="{68AA221F-0AA2-46A6-8D18-F978D1622CA9}" dt="2022-06-03T08:39:15.882" v="1496" actId="1076"/>
          <ac:spMkLst>
            <pc:docMk/>
            <pc:sldMk cId="1513894106" sldId="328"/>
            <ac:spMk id="30" creationId="{2E0AEE96-899A-4AF0-80DB-B29BDD237494}"/>
          </ac:spMkLst>
        </pc:spChg>
        <pc:spChg chg="add mod">
          <ac:chgData name="Vipanchi Samindla" userId="15d17914-cf5e-4da0-b30c-ffd8fda22013" providerId="ADAL" clId="{68AA221F-0AA2-46A6-8D18-F978D1622CA9}" dt="2022-06-03T08:42:20.377" v="1580" actId="1076"/>
          <ac:spMkLst>
            <pc:docMk/>
            <pc:sldMk cId="1513894106" sldId="328"/>
            <ac:spMk id="42" creationId="{46465508-D4DA-43C5-A1CC-7EC789442A8B}"/>
          </ac:spMkLst>
        </pc:spChg>
        <pc:picChg chg="mod ord">
          <ac:chgData name="Vipanchi Samindla" userId="15d17914-cf5e-4da0-b30c-ffd8fda22013" providerId="ADAL" clId="{68AA221F-0AA2-46A6-8D18-F978D1622CA9}" dt="2022-06-03T08:38:42.635" v="1493" actId="1076"/>
          <ac:picMkLst>
            <pc:docMk/>
            <pc:sldMk cId="1513894106" sldId="328"/>
            <ac:picMk id="3" creationId="{065D06CE-3167-48E0-A8F9-F74562D77A78}"/>
          </ac:picMkLst>
        </pc:picChg>
        <pc:picChg chg="del mod">
          <ac:chgData name="Vipanchi Samindla" userId="15d17914-cf5e-4da0-b30c-ffd8fda22013" providerId="ADAL" clId="{68AA221F-0AA2-46A6-8D18-F978D1622CA9}" dt="2022-06-03T08:22:05.740" v="1279" actId="478"/>
          <ac:picMkLst>
            <pc:docMk/>
            <pc:sldMk cId="1513894106" sldId="328"/>
            <ac:picMk id="8" creationId="{84028F35-DA58-4949-A8B3-492C47ADB5FD}"/>
          </ac:picMkLst>
        </pc:picChg>
        <pc:picChg chg="add del mod">
          <ac:chgData name="Vipanchi Samindla" userId="15d17914-cf5e-4da0-b30c-ffd8fda22013" providerId="ADAL" clId="{68AA221F-0AA2-46A6-8D18-F978D1622CA9}" dt="2022-06-03T08:06:23.477" v="981"/>
          <ac:picMkLst>
            <pc:docMk/>
            <pc:sldMk cId="1513894106" sldId="328"/>
            <ac:picMk id="9" creationId="{00943C30-B740-4330-AB6C-311DA9D7AFA2}"/>
          </ac:picMkLst>
        </pc:picChg>
        <pc:picChg chg="add del">
          <ac:chgData name="Vipanchi Samindla" userId="15d17914-cf5e-4da0-b30c-ffd8fda22013" providerId="ADAL" clId="{68AA221F-0AA2-46A6-8D18-F978D1622CA9}" dt="2022-06-03T08:06:51.053" v="983" actId="26606"/>
          <ac:picMkLst>
            <pc:docMk/>
            <pc:sldMk cId="1513894106" sldId="328"/>
            <ac:picMk id="11" creationId="{00943C30-B740-4330-AB6C-311DA9D7AFA2}"/>
          </ac:picMkLst>
        </pc:picChg>
        <pc:picChg chg="add del mod">
          <ac:chgData name="Vipanchi Samindla" userId="15d17914-cf5e-4da0-b30c-ffd8fda22013" providerId="ADAL" clId="{68AA221F-0AA2-46A6-8D18-F978D1622CA9}" dt="2022-06-03T08:23:09.071" v="1287" actId="22"/>
          <ac:picMkLst>
            <pc:docMk/>
            <pc:sldMk cId="1513894106" sldId="328"/>
            <ac:picMk id="13" creationId="{E9B31416-B66D-420C-A704-6E36F38CE6A6}"/>
          </ac:picMkLst>
        </pc:picChg>
        <pc:picChg chg="add del mod">
          <ac:chgData name="Vipanchi Samindla" userId="15d17914-cf5e-4da0-b30c-ffd8fda22013" providerId="ADAL" clId="{68AA221F-0AA2-46A6-8D18-F978D1622CA9}" dt="2022-06-03T08:26:18.400" v="1324" actId="478"/>
          <ac:picMkLst>
            <pc:docMk/>
            <pc:sldMk cId="1513894106" sldId="328"/>
            <ac:picMk id="17" creationId="{3370C167-9CA6-4CB4-B6F7-92150470B1A3}"/>
          </ac:picMkLst>
        </pc:picChg>
        <pc:picChg chg="add del">
          <ac:chgData name="Vipanchi Samindla" userId="15d17914-cf5e-4da0-b30c-ffd8fda22013" providerId="ADAL" clId="{68AA221F-0AA2-46A6-8D18-F978D1622CA9}" dt="2022-06-03T08:06:57.920" v="985" actId="26606"/>
          <ac:picMkLst>
            <pc:docMk/>
            <pc:sldMk cId="1513894106" sldId="328"/>
            <ac:picMk id="19" creationId="{00943C30-B740-4330-AB6C-311DA9D7AFA2}"/>
          </ac:picMkLst>
        </pc:picChg>
        <pc:picChg chg="add del">
          <ac:chgData name="Vipanchi Samindla" userId="15d17914-cf5e-4da0-b30c-ffd8fda22013" providerId="ADAL" clId="{68AA221F-0AA2-46A6-8D18-F978D1622CA9}" dt="2022-06-03T08:07:15.882" v="987" actId="26606"/>
          <ac:picMkLst>
            <pc:docMk/>
            <pc:sldMk cId="1513894106" sldId="328"/>
            <ac:picMk id="24" creationId="{00943C30-B740-4330-AB6C-311DA9D7AFA2}"/>
          </ac:picMkLst>
        </pc:picChg>
        <pc:picChg chg="add del mod">
          <ac:chgData name="Vipanchi Samindla" userId="15d17914-cf5e-4da0-b30c-ffd8fda22013" providerId="ADAL" clId="{68AA221F-0AA2-46A6-8D18-F978D1622CA9}" dt="2022-06-03T08:08:03.435" v="1015"/>
          <ac:picMkLst>
            <pc:docMk/>
            <pc:sldMk cId="1513894106" sldId="328"/>
            <ac:picMk id="25" creationId="{66602248-9689-4169-B9D7-2D80CE000A3B}"/>
          </ac:picMkLst>
        </pc:picChg>
        <pc:picChg chg="add del mod">
          <ac:chgData name="Vipanchi Samindla" userId="15d17914-cf5e-4da0-b30c-ffd8fda22013" providerId="ADAL" clId="{68AA221F-0AA2-46A6-8D18-F978D1622CA9}" dt="2022-06-03T08:12:12.783" v="1133"/>
          <ac:picMkLst>
            <pc:docMk/>
            <pc:sldMk cId="1513894106" sldId="328"/>
            <ac:picMk id="26" creationId="{B051DF74-9753-474D-96B6-1745FCD85CBA}"/>
          </ac:picMkLst>
        </pc:picChg>
        <pc:picChg chg="add mod">
          <ac:chgData name="Vipanchi Samindla" userId="15d17914-cf5e-4da0-b30c-ffd8fda22013" providerId="ADAL" clId="{68AA221F-0AA2-46A6-8D18-F978D1622CA9}" dt="2022-06-03T08:27:05.488" v="1330" actId="1440"/>
          <ac:picMkLst>
            <pc:docMk/>
            <pc:sldMk cId="1513894106" sldId="328"/>
            <ac:picMk id="29" creationId="{346A3AA6-614B-437E-8C33-46EEC134FC8A}"/>
          </ac:picMkLst>
        </pc:picChg>
        <pc:cxnChg chg="add del">
          <ac:chgData name="Vipanchi Samindla" userId="15d17914-cf5e-4da0-b30c-ffd8fda22013" providerId="ADAL" clId="{68AA221F-0AA2-46A6-8D18-F978D1622CA9}" dt="2022-06-03T08:06:51.053" v="983" actId="26606"/>
          <ac:cxnSpMkLst>
            <pc:docMk/>
            <pc:sldMk cId="1513894106" sldId="328"/>
            <ac:cxnSpMk id="14" creationId="{DCD67800-37AC-4E14-89B0-F79DCB3FB86D}"/>
          </ac:cxnSpMkLst>
        </pc:cxnChg>
        <pc:cxnChg chg="add del">
          <ac:chgData name="Vipanchi Samindla" userId="15d17914-cf5e-4da0-b30c-ffd8fda22013" providerId="ADAL" clId="{68AA221F-0AA2-46A6-8D18-F978D1622CA9}" dt="2022-06-03T08:06:51.053" v="983" actId="26606"/>
          <ac:cxnSpMkLst>
            <pc:docMk/>
            <pc:sldMk cId="1513894106" sldId="328"/>
            <ac:cxnSpMk id="16" creationId="{20F1788F-A5AE-4188-8274-F7F2E3833ECD}"/>
          </ac:cxnSpMkLst>
        </pc:cxnChg>
        <pc:cxnChg chg="add mod">
          <ac:chgData name="Vipanchi Samindla" userId="15d17914-cf5e-4da0-b30c-ffd8fda22013" providerId="ADAL" clId="{68AA221F-0AA2-46A6-8D18-F978D1622CA9}" dt="2022-06-03T08:39:20.337" v="1497" actId="14100"/>
          <ac:cxnSpMkLst>
            <pc:docMk/>
            <pc:sldMk cId="1513894106" sldId="328"/>
            <ac:cxnSpMk id="32" creationId="{ECE8A0A0-9257-4443-83FA-0D7C53DF6983}"/>
          </ac:cxnSpMkLst>
        </pc:cxnChg>
        <pc:cxnChg chg="add del mod">
          <ac:chgData name="Vipanchi Samindla" userId="15d17914-cf5e-4da0-b30c-ffd8fda22013" providerId="ADAL" clId="{68AA221F-0AA2-46A6-8D18-F978D1622CA9}" dt="2022-06-03T08:38:44.657" v="1494"/>
          <ac:cxnSpMkLst>
            <pc:docMk/>
            <pc:sldMk cId="1513894106" sldId="328"/>
            <ac:cxnSpMk id="34" creationId="{998C8E96-545B-4A49-9C15-97CE33637CBD}"/>
          </ac:cxnSpMkLst>
        </pc:cxnChg>
        <pc:cxnChg chg="add">
          <ac:chgData name="Vipanchi Samindla" userId="15d17914-cf5e-4da0-b30c-ffd8fda22013" providerId="ADAL" clId="{68AA221F-0AA2-46A6-8D18-F978D1622CA9}" dt="2022-06-03T08:38:58.912" v="1495" actId="11529"/>
          <ac:cxnSpMkLst>
            <pc:docMk/>
            <pc:sldMk cId="1513894106" sldId="328"/>
            <ac:cxnSpMk id="36" creationId="{245CC976-8EEC-4423-B13C-A7F5DA013D5D}"/>
          </ac:cxnSpMkLst>
        </pc:cxnChg>
        <pc:cxnChg chg="add mod">
          <ac:chgData name="Vipanchi Samindla" userId="15d17914-cf5e-4da0-b30c-ffd8fda22013" providerId="ADAL" clId="{68AA221F-0AA2-46A6-8D18-F978D1622CA9}" dt="2022-06-03T08:40:58.546" v="1500" actId="14100"/>
          <ac:cxnSpMkLst>
            <pc:docMk/>
            <pc:sldMk cId="1513894106" sldId="328"/>
            <ac:cxnSpMk id="39" creationId="{F0A1EA74-0B99-4C0E-8057-BD7D3C69B83F}"/>
          </ac:cxnSpMkLst>
        </pc:cxnChg>
        <pc:cxnChg chg="add mod">
          <ac:chgData name="Vipanchi Samindla" userId="15d17914-cf5e-4da0-b30c-ffd8fda22013" providerId="ADAL" clId="{68AA221F-0AA2-46A6-8D18-F978D1622CA9}" dt="2022-06-03T08:41:11.336" v="1501"/>
          <ac:cxnSpMkLst>
            <pc:docMk/>
            <pc:sldMk cId="1513894106" sldId="328"/>
            <ac:cxnSpMk id="41" creationId="{78258273-DA15-42A7-8F75-F27678A9856E}"/>
          </ac:cxnSpMkLst>
        </pc:cxnChg>
        <pc:cxnChg chg="add del mod">
          <ac:chgData name="Vipanchi Samindla" userId="15d17914-cf5e-4da0-b30c-ffd8fda22013" providerId="ADAL" clId="{68AA221F-0AA2-46A6-8D18-F978D1622CA9}" dt="2022-06-03T08:42:36.252" v="1584" actId="478"/>
          <ac:cxnSpMkLst>
            <pc:docMk/>
            <pc:sldMk cId="1513894106" sldId="328"/>
            <ac:cxnSpMk id="44" creationId="{71C8AC69-8B9D-4F3B-942F-ADA73B416024}"/>
          </ac:cxnSpMkLst>
        </pc:cxnChg>
        <pc:cxnChg chg="add mod">
          <ac:chgData name="Vipanchi Samindla" userId="15d17914-cf5e-4da0-b30c-ffd8fda22013" providerId="ADAL" clId="{68AA221F-0AA2-46A6-8D18-F978D1622CA9}" dt="2022-06-03T08:43:02.421" v="1587" actId="13822"/>
          <ac:cxnSpMkLst>
            <pc:docMk/>
            <pc:sldMk cId="1513894106" sldId="328"/>
            <ac:cxnSpMk id="47" creationId="{5FDDDA4B-7326-49B8-A1D9-B4A312149BBA}"/>
          </ac:cxnSpMkLst>
        </pc:cxnChg>
      </pc:sldChg>
      <pc:sldChg chg="addSp modSp mod">
        <pc:chgData name="Vipanchi Samindla" userId="15d17914-cf5e-4da0-b30c-ffd8fda22013" providerId="ADAL" clId="{68AA221F-0AA2-46A6-8D18-F978D1622CA9}" dt="2022-06-03T08:43:42.725" v="1591" actId="11529"/>
        <pc:sldMkLst>
          <pc:docMk/>
          <pc:sldMk cId="2388673648" sldId="330"/>
        </pc:sldMkLst>
        <pc:spChg chg="add mod">
          <ac:chgData name="Vipanchi Samindla" userId="15d17914-cf5e-4da0-b30c-ffd8fda22013" providerId="ADAL" clId="{68AA221F-0AA2-46A6-8D18-F978D1622CA9}" dt="2022-06-03T08:43:28.586" v="1590" actId="1076"/>
          <ac:spMkLst>
            <pc:docMk/>
            <pc:sldMk cId="2388673648" sldId="330"/>
            <ac:spMk id="4" creationId="{10E4DC3F-5C30-480B-92CC-4A8356F16795}"/>
          </ac:spMkLst>
        </pc:spChg>
        <pc:cxnChg chg="add">
          <ac:chgData name="Vipanchi Samindla" userId="15d17914-cf5e-4da0-b30c-ffd8fda22013" providerId="ADAL" clId="{68AA221F-0AA2-46A6-8D18-F978D1622CA9}" dt="2022-06-03T08:43:42.725" v="1591" actId="11529"/>
          <ac:cxnSpMkLst>
            <pc:docMk/>
            <pc:sldMk cId="2388673648" sldId="330"/>
            <ac:cxnSpMk id="5" creationId="{97A5892F-4EFA-47ED-9163-99F43EEE8AFE}"/>
          </ac:cxnSpMkLst>
        </pc:cxnChg>
      </pc:sldChg>
      <pc:sldChg chg="addSp modSp mod">
        <pc:chgData name="Vipanchi Samindla" userId="15d17914-cf5e-4da0-b30c-ffd8fda22013" providerId="ADAL" clId="{68AA221F-0AA2-46A6-8D18-F978D1622CA9}" dt="2022-06-03T09:58:23.556" v="1634" actId="1076"/>
        <pc:sldMkLst>
          <pc:docMk/>
          <pc:sldMk cId="2509977557" sldId="334"/>
        </pc:sldMkLst>
        <pc:spChg chg="mod">
          <ac:chgData name="Vipanchi Samindla" userId="15d17914-cf5e-4da0-b30c-ffd8fda22013" providerId="ADAL" clId="{68AA221F-0AA2-46A6-8D18-F978D1622CA9}" dt="2022-06-03T09:56:53.033" v="1630" actId="20577"/>
          <ac:spMkLst>
            <pc:docMk/>
            <pc:sldMk cId="2509977557" sldId="334"/>
            <ac:spMk id="2" creationId="{36452633-2B61-4F38-A26E-F139E1BF1C0E}"/>
          </ac:spMkLst>
        </pc:spChg>
        <pc:spChg chg="add mod">
          <ac:chgData name="Vipanchi Samindla" userId="15d17914-cf5e-4da0-b30c-ffd8fda22013" providerId="ADAL" clId="{68AA221F-0AA2-46A6-8D18-F978D1622CA9}" dt="2022-06-03T09:57:54.481" v="1633" actId="1076"/>
          <ac:spMkLst>
            <pc:docMk/>
            <pc:sldMk cId="2509977557" sldId="334"/>
            <ac:spMk id="3" creationId="{D7C11A93-28BE-486F-9B15-A8E6F39D73C2}"/>
          </ac:spMkLst>
        </pc:spChg>
        <pc:spChg chg="add mod">
          <ac:chgData name="Vipanchi Samindla" userId="15d17914-cf5e-4da0-b30c-ffd8fda22013" providerId="ADAL" clId="{68AA221F-0AA2-46A6-8D18-F978D1622CA9}" dt="2022-06-03T09:58:23.556" v="1634" actId="1076"/>
          <ac:spMkLst>
            <pc:docMk/>
            <pc:sldMk cId="2509977557" sldId="334"/>
            <ac:spMk id="4" creationId="{AC9F94A5-21CD-4D0C-B592-6288C5ABEFBE}"/>
          </ac:spMkLst>
        </pc:spChg>
        <pc:spChg chg="add mod">
          <ac:chgData name="Vipanchi Samindla" userId="15d17914-cf5e-4da0-b30c-ffd8fda22013" providerId="ADAL" clId="{68AA221F-0AA2-46A6-8D18-F978D1622CA9}" dt="2022-06-03T09:57:54.481" v="1633" actId="1076"/>
          <ac:spMkLst>
            <pc:docMk/>
            <pc:sldMk cId="2509977557" sldId="334"/>
            <ac:spMk id="7" creationId="{10DD7076-4F2B-4EA3-9980-B0AACCDBC2EF}"/>
          </ac:spMkLst>
        </pc:spChg>
        <pc:spChg chg="add mod">
          <ac:chgData name="Vipanchi Samindla" userId="15d17914-cf5e-4da0-b30c-ffd8fda22013" providerId="ADAL" clId="{68AA221F-0AA2-46A6-8D18-F978D1622CA9}" dt="2022-06-03T09:57:54.481" v="1633" actId="1076"/>
          <ac:spMkLst>
            <pc:docMk/>
            <pc:sldMk cId="2509977557" sldId="334"/>
            <ac:spMk id="8" creationId="{61A88A22-07DA-489A-85BE-300677ED81FF}"/>
          </ac:spMkLst>
        </pc:spChg>
        <pc:spChg chg="add mod">
          <ac:chgData name="Vipanchi Samindla" userId="15d17914-cf5e-4da0-b30c-ffd8fda22013" providerId="ADAL" clId="{68AA221F-0AA2-46A6-8D18-F978D1622CA9}" dt="2022-06-03T09:57:54.481" v="1633" actId="1076"/>
          <ac:spMkLst>
            <pc:docMk/>
            <pc:sldMk cId="2509977557" sldId="334"/>
            <ac:spMk id="11" creationId="{C6A63262-ED6E-4EFC-A061-FC61C82D9DC7}"/>
          </ac:spMkLst>
        </pc:spChg>
        <pc:spChg chg="add mod">
          <ac:chgData name="Vipanchi Samindla" userId="15d17914-cf5e-4da0-b30c-ffd8fda22013" providerId="ADAL" clId="{68AA221F-0AA2-46A6-8D18-F978D1622CA9}" dt="2022-06-03T09:57:54.481" v="1633" actId="1076"/>
          <ac:spMkLst>
            <pc:docMk/>
            <pc:sldMk cId="2509977557" sldId="334"/>
            <ac:spMk id="12" creationId="{E7E48117-D175-4483-98BB-55F3784755C9}"/>
          </ac:spMkLst>
        </pc:spChg>
        <pc:spChg chg="add mod">
          <ac:chgData name="Vipanchi Samindla" userId="15d17914-cf5e-4da0-b30c-ffd8fda22013" providerId="ADAL" clId="{68AA221F-0AA2-46A6-8D18-F978D1622CA9}" dt="2022-06-03T09:57:54.481" v="1633" actId="1076"/>
          <ac:spMkLst>
            <pc:docMk/>
            <pc:sldMk cId="2509977557" sldId="334"/>
            <ac:spMk id="13" creationId="{FCA471A1-D9AF-4AB6-8E8F-9B0914FEDF03}"/>
          </ac:spMkLst>
        </pc:spChg>
        <pc:cxnChg chg="add mod">
          <ac:chgData name="Vipanchi Samindla" userId="15d17914-cf5e-4da0-b30c-ffd8fda22013" providerId="ADAL" clId="{68AA221F-0AA2-46A6-8D18-F978D1622CA9}" dt="2022-06-03T09:57:54.481" v="1633" actId="1076"/>
          <ac:cxnSpMkLst>
            <pc:docMk/>
            <pc:sldMk cId="2509977557" sldId="334"/>
            <ac:cxnSpMk id="5" creationId="{EBD06FAE-8550-43C5-8CC2-1D05363A0E7C}"/>
          </ac:cxnSpMkLst>
        </pc:cxnChg>
        <pc:cxnChg chg="add mod">
          <ac:chgData name="Vipanchi Samindla" userId="15d17914-cf5e-4da0-b30c-ffd8fda22013" providerId="ADAL" clId="{68AA221F-0AA2-46A6-8D18-F978D1622CA9}" dt="2022-06-03T09:57:54.481" v="1633" actId="1076"/>
          <ac:cxnSpMkLst>
            <pc:docMk/>
            <pc:sldMk cId="2509977557" sldId="334"/>
            <ac:cxnSpMk id="6" creationId="{53CD8E52-FADB-4A0A-9CFC-7EC011BA6147}"/>
          </ac:cxnSpMkLst>
        </pc:cxnChg>
        <pc:cxnChg chg="add mod">
          <ac:chgData name="Vipanchi Samindla" userId="15d17914-cf5e-4da0-b30c-ffd8fda22013" providerId="ADAL" clId="{68AA221F-0AA2-46A6-8D18-F978D1622CA9}" dt="2022-06-03T09:57:54.481" v="1633" actId="1076"/>
          <ac:cxnSpMkLst>
            <pc:docMk/>
            <pc:sldMk cId="2509977557" sldId="334"/>
            <ac:cxnSpMk id="9" creationId="{403E9988-FE1B-44EB-A781-DDEE61AA04C2}"/>
          </ac:cxnSpMkLst>
        </pc:cxnChg>
        <pc:cxnChg chg="add mod">
          <ac:chgData name="Vipanchi Samindla" userId="15d17914-cf5e-4da0-b30c-ffd8fda22013" providerId="ADAL" clId="{68AA221F-0AA2-46A6-8D18-F978D1622CA9}" dt="2022-06-03T09:57:54.481" v="1633" actId="1076"/>
          <ac:cxnSpMkLst>
            <pc:docMk/>
            <pc:sldMk cId="2509977557" sldId="334"/>
            <ac:cxnSpMk id="10" creationId="{E49E4316-74C5-419C-B41C-B6066D83C7F5}"/>
          </ac:cxnSpMkLst>
        </pc:cxnChg>
      </pc:sldChg>
    </pc:docChg>
  </pc:docChgLst>
  <pc:docChgLst>
    <pc:chgData name="Harshini K" userId="S::harshini.k04@ad.infosys.com::33aa018a-28d7-428a-8e5a-47b547dcd64b" providerId="AD" clId="Web-{654CD85D-4FF6-4822-871D-BB74E07B35DB}"/>
    <pc:docChg chg="modSld">
      <pc:chgData name="Harshini K" userId="S::harshini.k04@ad.infosys.com::33aa018a-28d7-428a-8e5a-47b547dcd64b" providerId="AD" clId="Web-{654CD85D-4FF6-4822-871D-BB74E07B35DB}" dt="2022-06-02T10:23:19.498" v="115" actId="20577"/>
      <pc:docMkLst>
        <pc:docMk/>
      </pc:docMkLst>
      <pc:sldChg chg="modSp">
        <pc:chgData name="Harshini K" userId="S::harshini.k04@ad.infosys.com::33aa018a-28d7-428a-8e5a-47b547dcd64b" providerId="AD" clId="Web-{654CD85D-4FF6-4822-871D-BB74E07B35DB}" dt="2022-06-02T10:23:19.498" v="115" actId="20577"/>
        <pc:sldMkLst>
          <pc:docMk/>
          <pc:sldMk cId="2482546811" sldId="310"/>
        </pc:sldMkLst>
        <pc:graphicFrameChg chg="mod modGraphic">
          <ac:chgData name="Harshini K" userId="S::harshini.k04@ad.infosys.com::33aa018a-28d7-428a-8e5a-47b547dcd64b" providerId="AD" clId="Web-{654CD85D-4FF6-4822-871D-BB74E07B35DB}" dt="2022-06-02T10:23:19.498" v="115" actId="20577"/>
          <ac:graphicFrameMkLst>
            <pc:docMk/>
            <pc:sldMk cId="2482546811" sldId="310"/>
            <ac:graphicFrameMk id="14" creationId="{62612D72-5A4E-430E-8505-B2C209DA7C74}"/>
          </ac:graphicFrameMkLst>
        </pc:graphicFrameChg>
      </pc:sldChg>
    </pc:docChg>
  </pc:docChgLst>
  <pc:docChgLst>
    <pc:chgData name="Harshini K" userId="S::harshini.k04@ad.infosys.com::33aa018a-28d7-428a-8e5a-47b547dcd64b" providerId="AD" clId="Web-{F5419C17-C81E-4F21-9189-F23C7513A4EE}"/>
    <pc:docChg chg="modSld">
      <pc:chgData name="Harshini K" userId="S::harshini.k04@ad.infosys.com::33aa018a-28d7-428a-8e5a-47b547dcd64b" providerId="AD" clId="Web-{F5419C17-C81E-4F21-9189-F23C7513A4EE}" dt="2022-06-02T09:18:54.103" v="18"/>
      <pc:docMkLst>
        <pc:docMk/>
      </pc:docMkLst>
      <pc:sldChg chg="modSp">
        <pc:chgData name="Harshini K" userId="S::harshini.k04@ad.infosys.com::33aa018a-28d7-428a-8e5a-47b547dcd64b" providerId="AD" clId="Web-{F5419C17-C81E-4F21-9189-F23C7513A4EE}" dt="2022-06-02T09:05:47.289" v="1" actId="1076"/>
        <pc:sldMkLst>
          <pc:docMk/>
          <pc:sldMk cId="2482546811" sldId="310"/>
        </pc:sldMkLst>
        <pc:graphicFrameChg chg="mod">
          <ac:chgData name="Harshini K" userId="S::harshini.k04@ad.infosys.com::33aa018a-28d7-428a-8e5a-47b547dcd64b" providerId="AD" clId="Web-{F5419C17-C81E-4F21-9189-F23C7513A4EE}" dt="2022-06-02T09:05:47.289" v="1" actId="1076"/>
          <ac:graphicFrameMkLst>
            <pc:docMk/>
            <pc:sldMk cId="2482546811" sldId="310"/>
            <ac:graphicFrameMk id="14" creationId="{62612D72-5A4E-430E-8505-B2C209DA7C74}"/>
          </ac:graphicFrameMkLst>
        </pc:graphicFrameChg>
      </pc:sldChg>
      <pc:sldChg chg="addSp delSp modSp mod modClrScheme chgLayout">
        <pc:chgData name="Harshini K" userId="S::harshini.k04@ad.infosys.com::33aa018a-28d7-428a-8e5a-47b547dcd64b" providerId="AD" clId="Web-{F5419C17-C81E-4F21-9189-F23C7513A4EE}" dt="2022-06-02T09:18:54.103" v="18"/>
        <pc:sldMkLst>
          <pc:docMk/>
          <pc:sldMk cId="613030668" sldId="313"/>
        </pc:sldMkLst>
        <pc:spChg chg="mod ord">
          <ac:chgData name="Harshini K" userId="S::harshini.k04@ad.infosys.com::33aa018a-28d7-428a-8e5a-47b547dcd64b" providerId="AD" clId="Web-{F5419C17-C81E-4F21-9189-F23C7513A4EE}" dt="2022-06-02T09:11:00.249" v="15" actId="1076"/>
          <ac:spMkLst>
            <pc:docMk/>
            <pc:sldMk cId="613030668" sldId="313"/>
            <ac:spMk id="2" creationId="{05618337-ADA4-4CC5-944C-CC3D2ABB3A36}"/>
          </ac:spMkLst>
        </pc:spChg>
        <pc:spChg chg="del">
          <ac:chgData name="Harshini K" userId="S::harshini.k04@ad.infosys.com::33aa018a-28d7-428a-8e5a-47b547dcd64b" providerId="AD" clId="Web-{F5419C17-C81E-4F21-9189-F23C7513A4EE}" dt="2022-06-02T09:09:20.419" v="2"/>
          <ac:spMkLst>
            <pc:docMk/>
            <pc:sldMk cId="613030668" sldId="313"/>
            <ac:spMk id="3" creationId="{CC57AD00-A8A4-4A21-8301-33922DF2CD91}"/>
          </ac:spMkLst>
        </pc:spChg>
        <pc:spChg chg="del">
          <ac:chgData name="Harshini K" userId="S::harshini.k04@ad.infosys.com::33aa018a-28d7-428a-8e5a-47b547dcd64b" providerId="AD" clId="Web-{F5419C17-C81E-4F21-9189-F23C7513A4EE}" dt="2022-06-02T09:10:54.327" v="13"/>
          <ac:spMkLst>
            <pc:docMk/>
            <pc:sldMk cId="613030668" sldId="313"/>
            <ac:spMk id="4" creationId="{BCA5D8D4-6C6E-4DC9-9702-B6BA87622977}"/>
          </ac:spMkLst>
        </pc:spChg>
        <pc:spChg chg="add del mod">
          <ac:chgData name="Harshini K" userId="S::harshini.k04@ad.infosys.com::33aa018a-28d7-428a-8e5a-47b547dcd64b" providerId="AD" clId="Web-{F5419C17-C81E-4F21-9189-F23C7513A4EE}" dt="2022-06-02T09:10:42.921" v="10"/>
          <ac:spMkLst>
            <pc:docMk/>
            <pc:sldMk cId="613030668" sldId="313"/>
            <ac:spMk id="14" creationId="{27B09011-AB49-4C18-8E2C-51071C65D295}"/>
          </ac:spMkLst>
        </pc:spChg>
        <pc:spChg chg="add mod">
          <ac:chgData name="Harshini K" userId="S::harshini.k04@ad.infosys.com::33aa018a-28d7-428a-8e5a-47b547dcd64b" providerId="AD" clId="Web-{F5419C17-C81E-4F21-9189-F23C7513A4EE}" dt="2022-06-02T09:11:07.124" v="16" actId="1076"/>
          <ac:spMkLst>
            <pc:docMk/>
            <pc:sldMk cId="613030668" sldId="313"/>
            <ac:spMk id="16" creationId="{F5C73659-106D-0A9B-541A-065BFAA610C2}"/>
          </ac:spMkLst>
        </pc:spChg>
        <pc:spChg chg="add del">
          <ac:chgData name="Harshini K" userId="S::harshini.k04@ad.infosys.com::33aa018a-28d7-428a-8e5a-47b547dcd64b" providerId="AD" clId="Web-{F5419C17-C81E-4F21-9189-F23C7513A4EE}" dt="2022-06-02T09:11:12.452" v="17"/>
          <ac:spMkLst>
            <pc:docMk/>
            <pc:sldMk cId="613030668" sldId="313"/>
            <ac:spMk id="47" creationId="{B9C0145B-1F22-ABA7-64BB-B7D57BE5BF6F}"/>
          </ac:spMkLst>
        </pc:spChg>
        <pc:graphicFrameChg chg="add del mod ord modGraphic">
          <ac:chgData name="Harshini K" userId="S::harshini.k04@ad.infosys.com::33aa018a-28d7-428a-8e5a-47b547dcd64b" providerId="AD" clId="Web-{F5419C17-C81E-4F21-9189-F23C7513A4EE}" dt="2022-06-02T09:09:24.903" v="3"/>
          <ac:graphicFrameMkLst>
            <pc:docMk/>
            <pc:sldMk cId="613030668" sldId="313"/>
            <ac:graphicFrameMk id="5" creationId="{8ED54AF1-9137-AC4E-3EE1-C50E22671B8B}"/>
          </ac:graphicFrameMkLst>
        </pc:graphicFrameChg>
        <pc:graphicFrameChg chg="add del mod ord modGraphic">
          <ac:chgData name="Harshini K" userId="S::harshini.k04@ad.infosys.com::33aa018a-28d7-428a-8e5a-47b547dcd64b" providerId="AD" clId="Web-{F5419C17-C81E-4F21-9189-F23C7513A4EE}" dt="2022-06-02T09:10:01.623" v="9"/>
          <ac:graphicFrameMkLst>
            <pc:docMk/>
            <pc:sldMk cId="613030668" sldId="313"/>
            <ac:graphicFrameMk id="17" creationId="{953A1C29-A616-4E40-5FDF-20FFF824C925}"/>
          </ac:graphicFrameMkLst>
        </pc:graphicFrameChg>
        <pc:graphicFrameChg chg="add del mod ord modGraphic">
          <ac:chgData name="Harshini K" userId="S::harshini.k04@ad.infosys.com::33aa018a-28d7-428a-8e5a-47b547dcd64b" providerId="AD" clId="Web-{F5419C17-C81E-4F21-9189-F23C7513A4EE}" dt="2022-06-02T09:18:54.103" v="18"/>
          <ac:graphicFrameMkLst>
            <pc:docMk/>
            <pc:sldMk cId="613030668" sldId="313"/>
            <ac:graphicFrameMk id="24" creationId="{676CFA12-E945-A3FD-B386-B501952D83E5}"/>
          </ac:graphicFrameMkLst>
        </pc:graphicFrameChg>
      </pc:sldChg>
    </pc:docChg>
  </pc:docChgLst>
  <pc:docChgLst>
    <pc:chgData name="Rajeshwari Chapparad" userId="S::rajeshwari.c03@ad.infosys.com::bf8ffdc4-d8ab-4e8d-8e6f-9fa90ed78383" providerId="AD" clId="Web-{4B84DD9F-4FEB-418F-A080-83CB10700CFC}"/>
    <pc:docChg chg="modSld">
      <pc:chgData name="Rajeshwari Chapparad" userId="S::rajeshwari.c03@ad.infosys.com::bf8ffdc4-d8ab-4e8d-8e6f-9fa90ed78383" providerId="AD" clId="Web-{4B84DD9F-4FEB-418F-A080-83CB10700CFC}" dt="2022-06-15T14:36:24.776" v="6" actId="20577"/>
      <pc:docMkLst>
        <pc:docMk/>
      </pc:docMkLst>
      <pc:sldChg chg="modSp">
        <pc:chgData name="Rajeshwari Chapparad" userId="S::rajeshwari.c03@ad.infosys.com::bf8ffdc4-d8ab-4e8d-8e6f-9fa90ed78383" providerId="AD" clId="Web-{4B84DD9F-4FEB-418F-A080-83CB10700CFC}" dt="2022-06-15T14:36:24.776" v="6" actId="20577"/>
        <pc:sldMkLst>
          <pc:docMk/>
          <pc:sldMk cId="1778239437" sldId="315"/>
        </pc:sldMkLst>
        <pc:spChg chg="mod">
          <ac:chgData name="Rajeshwari Chapparad" userId="S::rajeshwari.c03@ad.infosys.com::bf8ffdc4-d8ab-4e8d-8e6f-9fa90ed78383" providerId="AD" clId="Web-{4B84DD9F-4FEB-418F-A080-83CB10700CFC}" dt="2022-06-15T14:36:24.776" v="6" actId="20577"/>
          <ac:spMkLst>
            <pc:docMk/>
            <pc:sldMk cId="1778239437" sldId="315"/>
            <ac:spMk id="3" creationId="{7354814F-F0BC-4FFE-A2A6-8C836F74D3C9}"/>
          </ac:spMkLst>
        </pc:spChg>
      </pc:sldChg>
    </pc:docChg>
  </pc:docChgLst>
  <pc:docChgLst>
    <pc:chgData name="Nagarathe Malavika" userId="S::nagarathe.malavika@ad.infosys.com::1e853077-8c8e-4d89-9e5a-f6ae1327b383" providerId="AD" clId="Web-{56534ABF-E318-48E6-B780-AD5945051E32}"/>
    <pc:docChg chg="delSld">
      <pc:chgData name="Nagarathe Malavika" userId="S::nagarathe.malavika@ad.infosys.com::1e853077-8c8e-4d89-9e5a-f6ae1327b383" providerId="AD" clId="Web-{56534ABF-E318-48E6-B780-AD5945051E32}" dt="2022-06-19T09:53:54.125" v="0"/>
      <pc:docMkLst>
        <pc:docMk/>
      </pc:docMkLst>
      <pc:sldChg chg="del">
        <pc:chgData name="Nagarathe Malavika" userId="S::nagarathe.malavika@ad.infosys.com::1e853077-8c8e-4d89-9e5a-f6ae1327b383" providerId="AD" clId="Web-{56534ABF-E318-48E6-B780-AD5945051E32}" dt="2022-06-19T09:53:54.125" v="0"/>
        <pc:sldMkLst>
          <pc:docMk/>
          <pc:sldMk cId="613030668" sldId="313"/>
        </pc:sldMkLst>
      </pc:sldChg>
    </pc:docChg>
  </pc:docChgLst>
  <pc:docChgLst>
    <pc:chgData name="Nagarathe Malavika" userId="1e853077-8c8e-4d89-9e5a-f6ae1327b383" providerId="ADAL" clId="{2E4E83EA-7FA2-41E6-AF12-9B855A25B1ED}"/>
    <pc:docChg chg="undo custSel addSld delSld modSld sldOrd">
      <pc:chgData name="Nagarathe Malavika" userId="1e853077-8c8e-4d89-9e5a-f6ae1327b383" providerId="ADAL" clId="{2E4E83EA-7FA2-41E6-AF12-9B855A25B1ED}" dt="2022-06-16T08:30:40.717" v="13614" actId="20577"/>
      <pc:docMkLst>
        <pc:docMk/>
      </pc:docMkLst>
      <pc:sldChg chg="addSp delSp modSp mod ord">
        <pc:chgData name="Nagarathe Malavika" userId="1e853077-8c8e-4d89-9e5a-f6ae1327b383" providerId="ADAL" clId="{2E4E83EA-7FA2-41E6-AF12-9B855A25B1ED}" dt="2022-06-03T09:49:49.533" v="9283"/>
        <pc:sldMkLst>
          <pc:docMk/>
          <pc:sldMk cId="2482546811" sldId="310"/>
        </pc:sldMkLst>
        <pc:spChg chg="mod">
          <ac:chgData name="Nagarathe Malavika" userId="1e853077-8c8e-4d89-9e5a-f6ae1327b383" providerId="ADAL" clId="{2E4E83EA-7FA2-41E6-AF12-9B855A25B1ED}" dt="2022-06-03T09:19:50.008" v="8693" actId="1076"/>
          <ac:spMkLst>
            <pc:docMk/>
            <pc:sldMk cId="2482546811" sldId="310"/>
            <ac:spMk id="5" creationId="{18C7DBF9-5283-4A24-BF81-2DB3B3970C1D}"/>
          </ac:spMkLst>
        </pc:spChg>
        <pc:spChg chg="add del mod">
          <ac:chgData name="Nagarathe Malavika" userId="1e853077-8c8e-4d89-9e5a-f6ae1327b383" providerId="ADAL" clId="{2E4E83EA-7FA2-41E6-AF12-9B855A25B1ED}" dt="2022-06-03T09:48:24.011" v="9230" actId="478"/>
          <ac:spMkLst>
            <pc:docMk/>
            <pc:sldMk cId="2482546811" sldId="310"/>
            <ac:spMk id="9" creationId="{9EC5A1B8-7607-4C24-8749-96F74D9127EE}"/>
          </ac:spMkLst>
        </pc:spChg>
        <pc:graphicFrameChg chg="mod">
          <ac:chgData name="Nagarathe Malavika" userId="1e853077-8c8e-4d89-9e5a-f6ae1327b383" providerId="ADAL" clId="{2E4E83EA-7FA2-41E6-AF12-9B855A25B1ED}" dt="2022-06-03T09:22:31.581" v="8710"/>
          <ac:graphicFrameMkLst>
            <pc:docMk/>
            <pc:sldMk cId="2482546811" sldId="310"/>
            <ac:graphicFrameMk id="7" creationId="{8C04886F-673D-4CF4-AEF9-2BB3146C7AF1}"/>
          </ac:graphicFrameMkLst>
        </pc:graphicFrameChg>
        <pc:graphicFrameChg chg="mod">
          <ac:chgData name="Nagarathe Malavika" userId="1e853077-8c8e-4d89-9e5a-f6ae1327b383" providerId="ADAL" clId="{2E4E83EA-7FA2-41E6-AF12-9B855A25B1ED}" dt="2022-06-03T09:49:49.533" v="9283"/>
          <ac:graphicFrameMkLst>
            <pc:docMk/>
            <pc:sldMk cId="2482546811" sldId="310"/>
            <ac:graphicFrameMk id="12" creationId="{48AE2D90-E6AE-4482-BAAA-8C0C590CC4C2}"/>
          </ac:graphicFrameMkLst>
        </pc:graphicFrameChg>
        <pc:graphicFrameChg chg="mod">
          <ac:chgData name="Nagarathe Malavika" userId="1e853077-8c8e-4d89-9e5a-f6ae1327b383" providerId="ADAL" clId="{2E4E83EA-7FA2-41E6-AF12-9B855A25B1ED}" dt="2022-06-03T09:20:28.434" v="8699"/>
          <ac:graphicFrameMkLst>
            <pc:docMk/>
            <pc:sldMk cId="2482546811" sldId="310"/>
            <ac:graphicFrameMk id="14" creationId="{62612D72-5A4E-430E-8505-B2C209DA7C74}"/>
          </ac:graphicFrameMkLst>
        </pc:graphicFrameChg>
      </pc:sldChg>
      <pc:sldChg chg="modSp mod">
        <pc:chgData name="Nagarathe Malavika" userId="1e853077-8c8e-4d89-9e5a-f6ae1327b383" providerId="ADAL" clId="{2E4E83EA-7FA2-41E6-AF12-9B855A25B1ED}" dt="2022-06-03T09:25:14.418" v="8717" actId="108"/>
        <pc:sldMkLst>
          <pc:docMk/>
          <pc:sldMk cId="3951641443" sldId="311"/>
        </pc:sldMkLst>
        <pc:spChg chg="mod">
          <ac:chgData name="Nagarathe Malavika" userId="1e853077-8c8e-4d89-9e5a-f6ae1327b383" providerId="ADAL" clId="{2E4E83EA-7FA2-41E6-AF12-9B855A25B1ED}" dt="2022-06-03T09:25:14.418" v="8717" actId="108"/>
          <ac:spMkLst>
            <pc:docMk/>
            <pc:sldMk cId="3951641443" sldId="311"/>
            <ac:spMk id="4" creationId="{03C0F661-1208-44A8-98FD-F81D67B00306}"/>
          </ac:spMkLst>
        </pc:spChg>
        <pc:spChg chg="mod">
          <ac:chgData name="Nagarathe Malavika" userId="1e853077-8c8e-4d89-9e5a-f6ae1327b383" providerId="ADAL" clId="{2E4E83EA-7FA2-41E6-AF12-9B855A25B1ED}" dt="2022-06-03T09:24:08.247" v="8714" actId="1076"/>
          <ac:spMkLst>
            <pc:docMk/>
            <pc:sldMk cId="3951641443" sldId="311"/>
            <ac:spMk id="5" creationId="{1BA64414-2542-4E03-8A1B-30518D477097}"/>
          </ac:spMkLst>
        </pc:spChg>
        <pc:spChg chg="mod">
          <ac:chgData name="Nagarathe Malavika" userId="1e853077-8c8e-4d89-9e5a-f6ae1327b383" providerId="ADAL" clId="{2E4E83EA-7FA2-41E6-AF12-9B855A25B1ED}" dt="2022-06-03T09:24:01.835" v="8713" actId="1076"/>
          <ac:spMkLst>
            <pc:docMk/>
            <pc:sldMk cId="3951641443" sldId="311"/>
            <ac:spMk id="6" creationId="{801AF817-86BF-4EF4-B171-6188ECE2FFE6}"/>
          </ac:spMkLst>
        </pc:spChg>
      </pc:sldChg>
      <pc:sldChg chg="del mod modShow">
        <pc:chgData name="Nagarathe Malavika" userId="1e853077-8c8e-4d89-9e5a-f6ae1327b383" providerId="ADAL" clId="{2E4E83EA-7FA2-41E6-AF12-9B855A25B1ED}" dt="2022-06-03T09:02:57.436" v="8530" actId="47"/>
        <pc:sldMkLst>
          <pc:docMk/>
          <pc:sldMk cId="2853277693" sldId="312"/>
        </pc:sldMkLst>
      </pc:sldChg>
      <pc:sldChg chg="modSp mod ord modShow">
        <pc:chgData name="Nagarathe Malavika" userId="1e853077-8c8e-4d89-9e5a-f6ae1327b383" providerId="ADAL" clId="{2E4E83EA-7FA2-41E6-AF12-9B855A25B1ED}" dt="2022-06-16T05:58:44.902" v="13203" actId="729"/>
        <pc:sldMkLst>
          <pc:docMk/>
          <pc:sldMk cId="613030668" sldId="313"/>
        </pc:sldMkLst>
        <pc:spChg chg="mod">
          <ac:chgData name="Nagarathe Malavika" userId="1e853077-8c8e-4d89-9e5a-f6ae1327b383" providerId="ADAL" clId="{2E4E83EA-7FA2-41E6-AF12-9B855A25B1ED}" dt="2022-06-16T05:58:17.886" v="13200" actId="20577"/>
          <ac:spMkLst>
            <pc:docMk/>
            <pc:sldMk cId="613030668" sldId="313"/>
            <ac:spMk id="2" creationId="{05618337-ADA4-4CC5-944C-CC3D2ABB3A36}"/>
          </ac:spMkLst>
        </pc:spChg>
        <pc:spChg chg="mod">
          <ac:chgData name="Nagarathe Malavika" userId="1e853077-8c8e-4d89-9e5a-f6ae1327b383" providerId="ADAL" clId="{2E4E83EA-7FA2-41E6-AF12-9B855A25B1ED}" dt="2022-06-16T05:57:08.037" v="13189" actId="20577"/>
          <ac:spMkLst>
            <pc:docMk/>
            <pc:sldMk cId="613030668" sldId="313"/>
            <ac:spMk id="9" creationId="{8A0DE70A-1F1C-4C77-98D4-2530056F7B8D}"/>
          </ac:spMkLst>
        </pc:spChg>
        <pc:spChg chg="mod">
          <ac:chgData name="Nagarathe Malavika" userId="1e853077-8c8e-4d89-9e5a-f6ae1327b383" providerId="ADAL" clId="{2E4E83EA-7FA2-41E6-AF12-9B855A25B1ED}" dt="2022-06-02T09:13:36.351" v="40" actId="27636"/>
          <ac:spMkLst>
            <pc:docMk/>
            <pc:sldMk cId="613030668" sldId="313"/>
            <ac:spMk id="16" creationId="{F5C73659-106D-0A9B-541A-065BFAA610C2}"/>
          </ac:spMkLst>
        </pc:spChg>
      </pc:sldChg>
      <pc:sldChg chg="modSp mod">
        <pc:chgData name="Nagarathe Malavika" userId="1e853077-8c8e-4d89-9e5a-f6ae1327b383" providerId="ADAL" clId="{2E4E83EA-7FA2-41E6-AF12-9B855A25B1ED}" dt="2022-06-03T01:49:14.769" v="1930" actId="20577"/>
        <pc:sldMkLst>
          <pc:docMk/>
          <pc:sldMk cId="1778239437" sldId="315"/>
        </pc:sldMkLst>
        <pc:spChg chg="mod">
          <ac:chgData name="Nagarathe Malavika" userId="1e853077-8c8e-4d89-9e5a-f6ae1327b383" providerId="ADAL" clId="{2E4E83EA-7FA2-41E6-AF12-9B855A25B1ED}" dt="2022-06-03T01:49:14.769" v="1930" actId="20577"/>
          <ac:spMkLst>
            <pc:docMk/>
            <pc:sldMk cId="1778239437" sldId="315"/>
            <ac:spMk id="3" creationId="{7354814F-F0BC-4FFE-A2A6-8C836F74D3C9}"/>
          </ac:spMkLst>
        </pc:spChg>
      </pc:sldChg>
      <pc:sldChg chg="addSp modSp mod chgLayout">
        <pc:chgData name="Nagarathe Malavika" userId="1e853077-8c8e-4d89-9e5a-f6ae1327b383" providerId="ADAL" clId="{2E4E83EA-7FA2-41E6-AF12-9B855A25B1ED}" dt="2022-06-16T05:58:38.601" v="13202" actId="14100"/>
        <pc:sldMkLst>
          <pc:docMk/>
          <pc:sldMk cId="2543501303" sldId="316"/>
        </pc:sldMkLst>
        <pc:spChg chg="mod ord">
          <ac:chgData name="Nagarathe Malavika" userId="1e853077-8c8e-4d89-9e5a-f6ae1327b383" providerId="ADAL" clId="{2E4E83EA-7FA2-41E6-AF12-9B855A25B1ED}" dt="2022-06-16T05:58:10.880" v="13199" actId="14100"/>
          <ac:spMkLst>
            <pc:docMk/>
            <pc:sldMk cId="2543501303" sldId="316"/>
            <ac:spMk id="2" creationId="{893E8605-45FE-488D-92C9-2CF4F37B9A30}"/>
          </ac:spMkLst>
        </pc:spChg>
        <pc:spChg chg="mod ord">
          <ac:chgData name="Nagarathe Malavika" userId="1e853077-8c8e-4d89-9e5a-f6ae1327b383" providerId="ADAL" clId="{2E4E83EA-7FA2-41E6-AF12-9B855A25B1ED}" dt="2022-06-16T05:57:49.351" v="13196" actId="27636"/>
          <ac:spMkLst>
            <pc:docMk/>
            <pc:sldMk cId="2543501303" sldId="316"/>
            <ac:spMk id="3" creationId="{09907D73-22D1-4393-9A64-7F998D5681BB}"/>
          </ac:spMkLst>
        </pc:spChg>
        <pc:spChg chg="add mod ord">
          <ac:chgData name="Nagarathe Malavika" userId="1e853077-8c8e-4d89-9e5a-f6ae1327b383" providerId="ADAL" clId="{2E4E83EA-7FA2-41E6-AF12-9B855A25B1ED}" dt="2022-06-16T05:57:52.742" v="13198" actId="12"/>
          <ac:spMkLst>
            <pc:docMk/>
            <pc:sldMk cId="2543501303" sldId="316"/>
            <ac:spMk id="4" creationId="{34088ADD-EDD0-43C4-A61A-852C1548C46B}"/>
          </ac:spMkLst>
        </pc:spChg>
        <pc:spChg chg="add mod">
          <ac:chgData name="Nagarathe Malavika" userId="1e853077-8c8e-4d89-9e5a-f6ae1327b383" providerId="ADAL" clId="{2E4E83EA-7FA2-41E6-AF12-9B855A25B1ED}" dt="2022-06-16T05:58:38.601" v="13202" actId="14100"/>
          <ac:spMkLst>
            <pc:docMk/>
            <pc:sldMk cId="2543501303" sldId="316"/>
            <ac:spMk id="6" creationId="{E0BB28A2-4818-412A-B14E-8D4A0780ECDC}"/>
          </ac:spMkLst>
        </pc:spChg>
      </pc:sldChg>
      <pc:sldChg chg="modSp del mod modShow">
        <pc:chgData name="Nagarathe Malavika" userId="1e853077-8c8e-4d89-9e5a-f6ae1327b383" providerId="ADAL" clId="{2E4E83EA-7FA2-41E6-AF12-9B855A25B1ED}" dt="2022-06-03T09:06:37.815" v="8549" actId="47"/>
        <pc:sldMkLst>
          <pc:docMk/>
          <pc:sldMk cId="1533684921" sldId="317"/>
        </pc:sldMkLst>
        <pc:spChg chg="mod">
          <ac:chgData name="Nagarathe Malavika" userId="1e853077-8c8e-4d89-9e5a-f6ae1327b383" providerId="ADAL" clId="{2E4E83EA-7FA2-41E6-AF12-9B855A25B1ED}" dt="2022-06-03T01:55:45.346" v="2358" actId="20577"/>
          <ac:spMkLst>
            <pc:docMk/>
            <pc:sldMk cId="1533684921" sldId="317"/>
            <ac:spMk id="3" creationId="{1C62A574-F15B-4DAC-B377-6DE941C980B7}"/>
          </ac:spMkLst>
        </pc:spChg>
      </pc:sldChg>
      <pc:sldChg chg="modSp mod ord">
        <pc:chgData name="Nagarathe Malavika" userId="1e853077-8c8e-4d89-9e5a-f6ae1327b383" providerId="ADAL" clId="{2E4E83EA-7FA2-41E6-AF12-9B855A25B1ED}" dt="2022-06-03T09:11:17.884" v="8677" actId="20577"/>
        <pc:sldMkLst>
          <pc:docMk/>
          <pc:sldMk cId="1128705418" sldId="318"/>
        </pc:sldMkLst>
        <pc:graphicFrameChg chg="modGraphic">
          <ac:chgData name="Nagarathe Malavika" userId="1e853077-8c8e-4d89-9e5a-f6ae1327b383" providerId="ADAL" clId="{2E4E83EA-7FA2-41E6-AF12-9B855A25B1ED}" dt="2022-06-03T09:11:17.884" v="8677" actId="20577"/>
          <ac:graphicFrameMkLst>
            <pc:docMk/>
            <pc:sldMk cId="1128705418" sldId="318"/>
            <ac:graphicFrameMk id="24" creationId="{D7BF7D1F-F75E-4CBA-8094-8BB862626026}"/>
          </ac:graphicFrameMkLst>
        </pc:graphicFrameChg>
      </pc:sldChg>
      <pc:sldChg chg="addSp delSp modSp mod ord setBg">
        <pc:chgData name="Nagarathe Malavika" userId="1e853077-8c8e-4d89-9e5a-f6ae1327b383" providerId="ADAL" clId="{2E4E83EA-7FA2-41E6-AF12-9B855A25B1ED}" dt="2022-06-03T09:08:22.703" v="8572" actId="26606"/>
        <pc:sldMkLst>
          <pc:docMk/>
          <pc:sldMk cId="469840888" sldId="320"/>
        </pc:sldMkLst>
        <pc:spChg chg="mod">
          <ac:chgData name="Nagarathe Malavika" userId="1e853077-8c8e-4d89-9e5a-f6ae1327b383" providerId="ADAL" clId="{2E4E83EA-7FA2-41E6-AF12-9B855A25B1ED}" dt="2022-06-03T09:08:22.703" v="8572" actId="26606"/>
          <ac:spMkLst>
            <pc:docMk/>
            <pc:sldMk cId="469840888" sldId="320"/>
            <ac:spMk id="2" creationId="{15FB0A52-6FBF-4D2E-5856-18D22F99FE09}"/>
          </ac:spMkLst>
        </pc:spChg>
        <pc:spChg chg="add del">
          <ac:chgData name="Nagarathe Malavika" userId="1e853077-8c8e-4d89-9e5a-f6ae1327b383" providerId="ADAL" clId="{2E4E83EA-7FA2-41E6-AF12-9B855A25B1ED}" dt="2022-06-03T09:08:22.703" v="8572" actId="26606"/>
          <ac:spMkLst>
            <pc:docMk/>
            <pc:sldMk cId="469840888" sldId="320"/>
            <ac:spMk id="4" creationId="{6C53FE43-30D8-45E3-BCF1-921C5C3B34D5}"/>
          </ac:spMkLst>
        </pc:spChg>
        <pc:spChg chg="add del">
          <ac:chgData name="Nagarathe Malavika" userId="1e853077-8c8e-4d89-9e5a-f6ae1327b383" providerId="ADAL" clId="{2E4E83EA-7FA2-41E6-AF12-9B855A25B1ED}" dt="2022-06-03T09:08:14.462" v="8565" actId="26606"/>
          <ac:spMkLst>
            <pc:docMk/>
            <pc:sldMk cId="469840888" sldId="320"/>
            <ac:spMk id="9" creationId="{416A0E3C-60E6-4F39-BC55-5F7C224E1F7C}"/>
          </ac:spMkLst>
        </pc:spChg>
        <pc:spChg chg="add del">
          <ac:chgData name="Nagarathe Malavika" userId="1e853077-8c8e-4d89-9e5a-f6ae1327b383" providerId="ADAL" clId="{2E4E83EA-7FA2-41E6-AF12-9B855A25B1ED}" dt="2022-06-03T09:07:27.058" v="8551" actId="26606"/>
          <ac:spMkLst>
            <pc:docMk/>
            <pc:sldMk cId="469840888" sldId="320"/>
            <ac:spMk id="10" creationId="{416A0E3C-60E6-4F39-BC55-5F7C224E1F7C}"/>
          </ac:spMkLst>
        </pc:spChg>
        <pc:spChg chg="add del">
          <ac:chgData name="Nagarathe Malavika" userId="1e853077-8c8e-4d89-9e5a-f6ae1327b383" providerId="ADAL" clId="{2E4E83EA-7FA2-41E6-AF12-9B855A25B1ED}" dt="2022-06-03T09:08:14.462" v="8565" actId="26606"/>
          <ac:spMkLst>
            <pc:docMk/>
            <pc:sldMk cId="469840888" sldId="320"/>
            <ac:spMk id="13" creationId="{3741B58E-3B65-4A01-A276-975AB2CF8A08}"/>
          </ac:spMkLst>
        </pc:spChg>
        <pc:spChg chg="add del">
          <ac:chgData name="Nagarathe Malavika" userId="1e853077-8c8e-4d89-9e5a-f6ae1327b383" providerId="ADAL" clId="{2E4E83EA-7FA2-41E6-AF12-9B855A25B1ED}" dt="2022-06-03T09:07:27.058" v="8551" actId="26606"/>
          <ac:spMkLst>
            <pc:docMk/>
            <pc:sldMk cId="469840888" sldId="320"/>
            <ac:spMk id="14" creationId="{88F0A37D-2337-4AAF-98B0-7E4E9B98719A}"/>
          </ac:spMkLst>
        </pc:spChg>
        <pc:spChg chg="add del">
          <ac:chgData name="Nagarathe Malavika" userId="1e853077-8c8e-4d89-9e5a-f6ae1327b383" providerId="ADAL" clId="{2E4E83EA-7FA2-41E6-AF12-9B855A25B1ED}" dt="2022-06-03T09:08:14.462" v="8565" actId="26606"/>
          <ac:spMkLst>
            <pc:docMk/>
            <pc:sldMk cId="469840888" sldId="320"/>
            <ac:spMk id="15" creationId="{7AAC67C3-831B-4AB1-A259-DFB839CAFAFC}"/>
          </ac:spMkLst>
        </pc:spChg>
        <pc:spChg chg="add del">
          <ac:chgData name="Nagarathe Malavika" userId="1e853077-8c8e-4d89-9e5a-f6ae1327b383" providerId="ADAL" clId="{2E4E83EA-7FA2-41E6-AF12-9B855A25B1ED}" dt="2022-06-03T09:08:18.238" v="8567" actId="26606"/>
          <ac:spMkLst>
            <pc:docMk/>
            <pc:sldMk cId="469840888" sldId="320"/>
            <ac:spMk id="17" creationId="{14552793-7DFF-4EC7-AC69-D34A75D01880}"/>
          </ac:spMkLst>
        </pc:spChg>
        <pc:spChg chg="add del">
          <ac:chgData name="Nagarathe Malavika" userId="1e853077-8c8e-4d89-9e5a-f6ae1327b383" providerId="ADAL" clId="{2E4E83EA-7FA2-41E6-AF12-9B855A25B1ED}" dt="2022-06-03T09:07:27.058" v="8551" actId="26606"/>
          <ac:spMkLst>
            <pc:docMk/>
            <pc:sldMk cId="469840888" sldId="320"/>
            <ac:spMk id="18" creationId="{F7234D70-FB65-4E99-985E-64D219674D45}"/>
          </ac:spMkLst>
        </pc:spChg>
        <pc:spChg chg="add del">
          <ac:chgData name="Nagarathe Malavika" userId="1e853077-8c8e-4d89-9e5a-f6ae1327b383" providerId="ADAL" clId="{2E4E83EA-7FA2-41E6-AF12-9B855A25B1ED}" dt="2022-06-03T09:07:34.261" v="8553" actId="26606"/>
          <ac:spMkLst>
            <pc:docMk/>
            <pc:sldMk cId="469840888" sldId="320"/>
            <ac:spMk id="20" creationId="{416A0E3C-60E6-4F39-BC55-5F7C224E1F7C}"/>
          </ac:spMkLst>
        </pc:spChg>
        <pc:spChg chg="add del">
          <ac:chgData name="Nagarathe Malavika" userId="1e853077-8c8e-4d89-9e5a-f6ae1327b383" providerId="ADAL" clId="{2E4E83EA-7FA2-41E6-AF12-9B855A25B1ED}" dt="2022-06-03T09:07:34.261" v="8553" actId="26606"/>
          <ac:spMkLst>
            <pc:docMk/>
            <pc:sldMk cId="469840888" sldId="320"/>
            <ac:spMk id="22" creationId="{68BDBE5C-BBE9-4E89-BEE5-DEB6EAB8702D}"/>
          </ac:spMkLst>
        </pc:spChg>
        <pc:spChg chg="add del">
          <ac:chgData name="Nagarathe Malavika" userId="1e853077-8c8e-4d89-9e5a-f6ae1327b383" providerId="ADAL" clId="{2E4E83EA-7FA2-41E6-AF12-9B855A25B1ED}" dt="2022-06-03T09:07:34.261" v="8553" actId="26606"/>
          <ac:spMkLst>
            <pc:docMk/>
            <pc:sldMk cId="469840888" sldId="320"/>
            <ac:spMk id="24" creationId="{DFC4168B-AA75-4715-9B96-CF84B170A68B}"/>
          </ac:spMkLst>
        </pc:spChg>
        <pc:spChg chg="add del">
          <ac:chgData name="Nagarathe Malavika" userId="1e853077-8c8e-4d89-9e5a-f6ae1327b383" providerId="ADAL" clId="{2E4E83EA-7FA2-41E6-AF12-9B855A25B1ED}" dt="2022-06-03T09:07:56.143" v="8555" actId="26606"/>
          <ac:spMkLst>
            <pc:docMk/>
            <pc:sldMk cId="469840888" sldId="320"/>
            <ac:spMk id="27" creationId="{416A0E3C-60E6-4F39-BC55-5F7C224E1F7C}"/>
          </ac:spMkLst>
        </pc:spChg>
        <pc:spChg chg="add del">
          <ac:chgData name="Nagarathe Malavika" userId="1e853077-8c8e-4d89-9e5a-f6ae1327b383" providerId="ADAL" clId="{2E4E83EA-7FA2-41E6-AF12-9B855A25B1ED}" dt="2022-06-03T09:07:56.143" v="8555" actId="26606"/>
          <ac:spMkLst>
            <pc:docMk/>
            <pc:sldMk cId="469840888" sldId="320"/>
            <ac:spMk id="29" creationId="{88F0A37D-2337-4AAF-98B0-7E4E9B98719A}"/>
          </ac:spMkLst>
        </pc:spChg>
        <pc:spChg chg="add del">
          <ac:chgData name="Nagarathe Malavika" userId="1e853077-8c8e-4d89-9e5a-f6ae1327b383" providerId="ADAL" clId="{2E4E83EA-7FA2-41E6-AF12-9B855A25B1ED}" dt="2022-06-03T09:07:56.143" v="8555" actId="26606"/>
          <ac:spMkLst>
            <pc:docMk/>
            <pc:sldMk cId="469840888" sldId="320"/>
            <ac:spMk id="31" creationId="{F7234D70-FB65-4E99-985E-64D219674D45}"/>
          </ac:spMkLst>
        </pc:spChg>
        <pc:spChg chg="add del">
          <ac:chgData name="Nagarathe Malavika" userId="1e853077-8c8e-4d89-9e5a-f6ae1327b383" providerId="ADAL" clId="{2E4E83EA-7FA2-41E6-AF12-9B855A25B1ED}" dt="2022-06-03T09:08:01.300" v="8557" actId="26606"/>
          <ac:spMkLst>
            <pc:docMk/>
            <pc:sldMk cId="469840888" sldId="320"/>
            <ac:spMk id="34" creationId="{416A0E3C-60E6-4F39-BC55-5F7C224E1F7C}"/>
          </ac:spMkLst>
        </pc:spChg>
        <pc:spChg chg="add del">
          <ac:chgData name="Nagarathe Malavika" userId="1e853077-8c8e-4d89-9e5a-f6ae1327b383" providerId="ADAL" clId="{2E4E83EA-7FA2-41E6-AF12-9B855A25B1ED}" dt="2022-06-03T09:08:01.300" v="8557" actId="26606"/>
          <ac:spMkLst>
            <pc:docMk/>
            <pc:sldMk cId="469840888" sldId="320"/>
            <ac:spMk id="36" creationId="{DFEBD0D2-AA2A-4936-A509-D629383EFFAA}"/>
          </ac:spMkLst>
        </pc:spChg>
        <pc:spChg chg="add del">
          <ac:chgData name="Nagarathe Malavika" userId="1e853077-8c8e-4d89-9e5a-f6ae1327b383" providerId="ADAL" clId="{2E4E83EA-7FA2-41E6-AF12-9B855A25B1ED}" dt="2022-06-03T09:08:01.300" v="8557" actId="26606"/>
          <ac:spMkLst>
            <pc:docMk/>
            <pc:sldMk cId="469840888" sldId="320"/>
            <ac:spMk id="38" creationId="{86506110-E6E1-4309-83FA-C6B068FA341C}"/>
          </ac:spMkLst>
        </pc:spChg>
        <pc:spChg chg="add del">
          <ac:chgData name="Nagarathe Malavika" userId="1e853077-8c8e-4d89-9e5a-f6ae1327b383" providerId="ADAL" clId="{2E4E83EA-7FA2-41E6-AF12-9B855A25B1ED}" dt="2022-06-03T09:08:14.462" v="8565" actId="26606"/>
          <ac:spMkLst>
            <pc:docMk/>
            <pc:sldMk cId="469840888" sldId="320"/>
            <ac:spMk id="47" creationId="{6C53FE43-30D8-45E3-BCF1-921C5C3B34D5}"/>
          </ac:spMkLst>
        </pc:spChg>
        <pc:spChg chg="add del">
          <ac:chgData name="Nagarathe Malavika" userId="1e853077-8c8e-4d89-9e5a-f6ae1327b383" providerId="ADAL" clId="{2E4E83EA-7FA2-41E6-AF12-9B855A25B1ED}" dt="2022-06-03T09:08:18.238" v="8567" actId="26606"/>
          <ac:spMkLst>
            <pc:docMk/>
            <pc:sldMk cId="469840888" sldId="320"/>
            <ac:spMk id="49" creationId="{416A0E3C-60E6-4F39-BC55-5F7C224E1F7C}"/>
          </ac:spMkLst>
        </pc:spChg>
        <pc:spChg chg="add del">
          <ac:chgData name="Nagarathe Malavika" userId="1e853077-8c8e-4d89-9e5a-f6ae1327b383" providerId="ADAL" clId="{2E4E83EA-7FA2-41E6-AF12-9B855A25B1ED}" dt="2022-06-03T09:08:18.238" v="8567" actId="26606"/>
          <ac:spMkLst>
            <pc:docMk/>
            <pc:sldMk cId="469840888" sldId="320"/>
            <ac:spMk id="51" creationId="{C8DD82D3-D002-45B0-B16A-82B3DA4EFDDB}"/>
          </ac:spMkLst>
        </pc:spChg>
        <pc:spChg chg="add del">
          <ac:chgData name="Nagarathe Malavika" userId="1e853077-8c8e-4d89-9e5a-f6ae1327b383" providerId="ADAL" clId="{2E4E83EA-7FA2-41E6-AF12-9B855A25B1ED}" dt="2022-06-03T09:08:18.238" v="8567" actId="26606"/>
          <ac:spMkLst>
            <pc:docMk/>
            <pc:sldMk cId="469840888" sldId="320"/>
            <ac:spMk id="53" creationId="{6C53FE43-30D8-45E3-BCF1-921C5C3B34D5}"/>
          </ac:spMkLst>
        </pc:spChg>
        <pc:spChg chg="add del">
          <ac:chgData name="Nagarathe Malavika" userId="1e853077-8c8e-4d89-9e5a-f6ae1327b383" providerId="ADAL" clId="{2E4E83EA-7FA2-41E6-AF12-9B855A25B1ED}" dt="2022-06-03T09:08:20.679" v="8569" actId="26606"/>
          <ac:spMkLst>
            <pc:docMk/>
            <pc:sldMk cId="469840888" sldId="320"/>
            <ac:spMk id="55" creationId="{416A0E3C-60E6-4F39-BC55-5F7C224E1F7C}"/>
          </ac:spMkLst>
        </pc:spChg>
        <pc:spChg chg="add del">
          <ac:chgData name="Nagarathe Malavika" userId="1e853077-8c8e-4d89-9e5a-f6ae1327b383" providerId="ADAL" clId="{2E4E83EA-7FA2-41E6-AF12-9B855A25B1ED}" dt="2022-06-03T09:08:20.679" v="8569" actId="26606"/>
          <ac:spMkLst>
            <pc:docMk/>
            <pc:sldMk cId="469840888" sldId="320"/>
            <ac:spMk id="57" creationId="{88F0A37D-2337-4AAF-98B0-7E4E9B98719A}"/>
          </ac:spMkLst>
        </pc:spChg>
        <pc:spChg chg="add del">
          <ac:chgData name="Nagarathe Malavika" userId="1e853077-8c8e-4d89-9e5a-f6ae1327b383" providerId="ADAL" clId="{2E4E83EA-7FA2-41E6-AF12-9B855A25B1ED}" dt="2022-06-03T09:08:20.679" v="8569" actId="26606"/>
          <ac:spMkLst>
            <pc:docMk/>
            <pc:sldMk cId="469840888" sldId="320"/>
            <ac:spMk id="59" creationId="{F7234D70-FB65-4E99-985E-64D219674D45}"/>
          </ac:spMkLst>
        </pc:spChg>
        <pc:spChg chg="add del">
          <ac:chgData name="Nagarathe Malavika" userId="1e853077-8c8e-4d89-9e5a-f6ae1327b383" providerId="ADAL" clId="{2E4E83EA-7FA2-41E6-AF12-9B855A25B1ED}" dt="2022-06-03T09:08:22.662" v="8571" actId="26606"/>
          <ac:spMkLst>
            <pc:docMk/>
            <pc:sldMk cId="469840888" sldId="320"/>
            <ac:spMk id="62" creationId="{416A0E3C-60E6-4F39-BC55-5F7C224E1F7C}"/>
          </ac:spMkLst>
        </pc:spChg>
        <pc:spChg chg="add del">
          <ac:chgData name="Nagarathe Malavika" userId="1e853077-8c8e-4d89-9e5a-f6ae1327b383" providerId="ADAL" clId="{2E4E83EA-7FA2-41E6-AF12-9B855A25B1ED}" dt="2022-06-03T09:08:22.662" v="8571" actId="26606"/>
          <ac:spMkLst>
            <pc:docMk/>
            <pc:sldMk cId="469840888" sldId="320"/>
            <ac:spMk id="64" creationId="{DFEBD0D2-AA2A-4936-A509-D629383EFFAA}"/>
          </ac:spMkLst>
        </pc:spChg>
        <pc:spChg chg="add del">
          <ac:chgData name="Nagarathe Malavika" userId="1e853077-8c8e-4d89-9e5a-f6ae1327b383" providerId="ADAL" clId="{2E4E83EA-7FA2-41E6-AF12-9B855A25B1ED}" dt="2022-06-03T09:08:22.662" v="8571" actId="26606"/>
          <ac:spMkLst>
            <pc:docMk/>
            <pc:sldMk cId="469840888" sldId="320"/>
            <ac:spMk id="66" creationId="{86506110-E6E1-4309-83FA-C6B068FA341C}"/>
          </ac:spMkLst>
        </pc:spChg>
        <pc:spChg chg="add">
          <ac:chgData name="Nagarathe Malavika" userId="1e853077-8c8e-4d89-9e5a-f6ae1327b383" providerId="ADAL" clId="{2E4E83EA-7FA2-41E6-AF12-9B855A25B1ED}" dt="2022-06-03T09:08:22.703" v="8572" actId="26606"/>
          <ac:spMkLst>
            <pc:docMk/>
            <pc:sldMk cId="469840888" sldId="320"/>
            <ac:spMk id="69" creationId="{416A0E3C-60E6-4F39-BC55-5F7C224E1F7C}"/>
          </ac:spMkLst>
        </pc:spChg>
        <pc:spChg chg="add">
          <ac:chgData name="Nagarathe Malavika" userId="1e853077-8c8e-4d89-9e5a-f6ae1327b383" providerId="ADAL" clId="{2E4E83EA-7FA2-41E6-AF12-9B855A25B1ED}" dt="2022-06-03T09:08:22.703" v="8572" actId="26606"/>
          <ac:spMkLst>
            <pc:docMk/>
            <pc:sldMk cId="469840888" sldId="320"/>
            <ac:spMk id="71" creationId="{88F0A37D-2337-4AAF-98B0-7E4E9B98719A}"/>
          </ac:spMkLst>
        </pc:spChg>
        <pc:spChg chg="add">
          <ac:chgData name="Nagarathe Malavika" userId="1e853077-8c8e-4d89-9e5a-f6ae1327b383" providerId="ADAL" clId="{2E4E83EA-7FA2-41E6-AF12-9B855A25B1ED}" dt="2022-06-03T09:08:22.703" v="8572" actId="26606"/>
          <ac:spMkLst>
            <pc:docMk/>
            <pc:sldMk cId="469840888" sldId="320"/>
            <ac:spMk id="73" creationId="{F7234D70-FB65-4E99-985E-64D219674D45}"/>
          </ac:spMkLst>
        </pc:spChg>
        <pc:graphicFrameChg chg="add del">
          <ac:chgData name="Nagarathe Malavika" userId="1e853077-8c8e-4d89-9e5a-f6ae1327b383" providerId="ADAL" clId="{2E4E83EA-7FA2-41E6-AF12-9B855A25B1ED}" dt="2022-06-03T09:07:27.058" v="8551" actId="26606"/>
          <ac:graphicFrameMkLst>
            <pc:docMk/>
            <pc:sldMk cId="469840888" sldId="320"/>
            <ac:graphicFrameMk id="6" creationId="{D4A47744-2DBD-582A-572D-61661C416F72}"/>
          </ac:graphicFrameMkLst>
        </pc:graphicFrameChg>
        <pc:graphicFrameChg chg="add del">
          <ac:chgData name="Nagarathe Malavika" userId="1e853077-8c8e-4d89-9e5a-f6ae1327b383" providerId="ADAL" clId="{2E4E83EA-7FA2-41E6-AF12-9B855A25B1ED}" dt="2022-06-03T09:07:34.261" v="8553" actId="26606"/>
          <ac:graphicFrameMkLst>
            <pc:docMk/>
            <pc:sldMk cId="469840888" sldId="320"/>
            <ac:graphicFrameMk id="25" creationId="{93F53A3B-D7C5-1449-754B-F2203F5942B3}"/>
          </ac:graphicFrameMkLst>
        </pc:graphicFrameChg>
        <pc:graphicFrameChg chg="add del">
          <ac:chgData name="Nagarathe Malavika" userId="1e853077-8c8e-4d89-9e5a-f6ae1327b383" providerId="ADAL" clId="{2E4E83EA-7FA2-41E6-AF12-9B855A25B1ED}" dt="2022-06-03T09:07:56.143" v="8555" actId="26606"/>
          <ac:graphicFrameMkLst>
            <pc:docMk/>
            <pc:sldMk cId="469840888" sldId="320"/>
            <ac:graphicFrameMk id="32" creationId="{D4A47744-2DBD-582A-572D-61661C416F72}"/>
          </ac:graphicFrameMkLst>
        </pc:graphicFrameChg>
        <pc:graphicFrameChg chg="add del">
          <ac:chgData name="Nagarathe Malavika" userId="1e853077-8c8e-4d89-9e5a-f6ae1327b383" providerId="ADAL" clId="{2E4E83EA-7FA2-41E6-AF12-9B855A25B1ED}" dt="2022-06-03T09:08:01.300" v="8557" actId="26606"/>
          <ac:graphicFrameMkLst>
            <pc:docMk/>
            <pc:sldMk cId="469840888" sldId="320"/>
            <ac:graphicFrameMk id="39" creationId="{BFA1FF02-F827-3E40-59FD-8D0B94BEEC8B}"/>
          </ac:graphicFrameMkLst>
        </pc:graphicFrameChg>
        <pc:graphicFrameChg chg="add del">
          <ac:chgData name="Nagarathe Malavika" userId="1e853077-8c8e-4d89-9e5a-f6ae1327b383" providerId="ADAL" clId="{2E4E83EA-7FA2-41E6-AF12-9B855A25B1ED}" dt="2022-06-03T09:08:04.464" v="8559" actId="26606"/>
          <ac:graphicFrameMkLst>
            <pc:docMk/>
            <pc:sldMk cId="469840888" sldId="320"/>
            <ac:graphicFrameMk id="41" creationId="{AC765200-697D-9F0A-9270-3A5BFB9FB7FF}"/>
          </ac:graphicFrameMkLst>
        </pc:graphicFrameChg>
        <pc:graphicFrameChg chg="add del">
          <ac:chgData name="Nagarathe Malavika" userId="1e853077-8c8e-4d89-9e5a-f6ae1327b383" providerId="ADAL" clId="{2E4E83EA-7FA2-41E6-AF12-9B855A25B1ED}" dt="2022-06-03T09:08:09.502" v="8561" actId="26606"/>
          <ac:graphicFrameMkLst>
            <pc:docMk/>
            <pc:sldMk cId="469840888" sldId="320"/>
            <ac:graphicFrameMk id="43" creationId="{ADFD60F2-C071-9850-E017-91D5C0662565}"/>
          </ac:graphicFrameMkLst>
        </pc:graphicFrameChg>
        <pc:graphicFrameChg chg="add del">
          <ac:chgData name="Nagarathe Malavika" userId="1e853077-8c8e-4d89-9e5a-f6ae1327b383" providerId="ADAL" clId="{2E4E83EA-7FA2-41E6-AF12-9B855A25B1ED}" dt="2022-06-03T09:08:12.147" v="8563" actId="26606"/>
          <ac:graphicFrameMkLst>
            <pc:docMk/>
            <pc:sldMk cId="469840888" sldId="320"/>
            <ac:graphicFrameMk id="45" creationId="{5F091D36-3895-1586-5AA1-5528CBC6DDF1}"/>
          </ac:graphicFrameMkLst>
        </pc:graphicFrameChg>
        <pc:graphicFrameChg chg="add del">
          <ac:chgData name="Nagarathe Malavika" userId="1e853077-8c8e-4d89-9e5a-f6ae1327b383" providerId="ADAL" clId="{2E4E83EA-7FA2-41E6-AF12-9B855A25B1ED}" dt="2022-06-03T09:08:20.679" v="8569" actId="26606"/>
          <ac:graphicFrameMkLst>
            <pc:docMk/>
            <pc:sldMk cId="469840888" sldId="320"/>
            <ac:graphicFrameMk id="60" creationId="{D4A47744-2DBD-582A-572D-61661C416F72}"/>
          </ac:graphicFrameMkLst>
        </pc:graphicFrameChg>
        <pc:graphicFrameChg chg="add del">
          <ac:chgData name="Nagarathe Malavika" userId="1e853077-8c8e-4d89-9e5a-f6ae1327b383" providerId="ADAL" clId="{2E4E83EA-7FA2-41E6-AF12-9B855A25B1ED}" dt="2022-06-03T09:08:22.662" v="8571" actId="26606"/>
          <ac:graphicFrameMkLst>
            <pc:docMk/>
            <pc:sldMk cId="469840888" sldId="320"/>
            <ac:graphicFrameMk id="67" creationId="{BFA1FF02-F827-3E40-59FD-8D0B94BEEC8B}"/>
          </ac:graphicFrameMkLst>
        </pc:graphicFrameChg>
        <pc:graphicFrameChg chg="add">
          <ac:chgData name="Nagarathe Malavika" userId="1e853077-8c8e-4d89-9e5a-f6ae1327b383" providerId="ADAL" clId="{2E4E83EA-7FA2-41E6-AF12-9B855A25B1ED}" dt="2022-06-03T09:08:22.703" v="8572" actId="26606"/>
          <ac:graphicFrameMkLst>
            <pc:docMk/>
            <pc:sldMk cId="469840888" sldId="320"/>
            <ac:graphicFrameMk id="74" creationId="{D4A47744-2DBD-582A-572D-61661C416F72}"/>
          </ac:graphicFrameMkLst>
        </pc:graphicFrameChg>
        <pc:cxnChg chg="add del">
          <ac:chgData name="Nagarathe Malavika" userId="1e853077-8c8e-4d89-9e5a-f6ae1327b383" providerId="ADAL" clId="{2E4E83EA-7FA2-41E6-AF12-9B855A25B1ED}" dt="2022-06-03T09:08:14.462" v="8565" actId="26606"/>
          <ac:cxnSpMkLst>
            <pc:docMk/>
            <pc:sldMk cId="469840888" sldId="320"/>
            <ac:cxnSpMk id="11" creationId="{C5025DAC-8B93-4160-B017-3A274A5828C0}"/>
          </ac:cxnSpMkLst>
        </pc:cxnChg>
        <pc:cxnChg chg="add del">
          <ac:chgData name="Nagarathe Malavika" userId="1e853077-8c8e-4d89-9e5a-f6ae1327b383" providerId="ADAL" clId="{2E4E83EA-7FA2-41E6-AF12-9B855A25B1ED}" dt="2022-06-03T09:07:27.058" v="8551" actId="26606"/>
          <ac:cxnSpMkLst>
            <pc:docMk/>
            <pc:sldMk cId="469840888" sldId="320"/>
            <ac:cxnSpMk id="12" creationId="{C5025DAC-8B93-4160-B017-3A274A5828C0}"/>
          </ac:cxnSpMkLst>
        </pc:cxnChg>
        <pc:cxnChg chg="add del">
          <ac:chgData name="Nagarathe Malavika" userId="1e853077-8c8e-4d89-9e5a-f6ae1327b383" providerId="ADAL" clId="{2E4E83EA-7FA2-41E6-AF12-9B855A25B1ED}" dt="2022-06-03T09:07:27.058" v="8551" actId="26606"/>
          <ac:cxnSpMkLst>
            <pc:docMk/>
            <pc:sldMk cId="469840888" sldId="320"/>
            <ac:cxnSpMk id="16" creationId="{F15CCCF0-E573-463A-9760-1FDC0B2CFBD7}"/>
          </ac:cxnSpMkLst>
        </pc:cxnChg>
        <pc:cxnChg chg="add del">
          <ac:chgData name="Nagarathe Malavika" userId="1e853077-8c8e-4d89-9e5a-f6ae1327b383" providerId="ADAL" clId="{2E4E83EA-7FA2-41E6-AF12-9B855A25B1ED}" dt="2022-06-03T09:07:34.261" v="8553" actId="26606"/>
          <ac:cxnSpMkLst>
            <pc:docMk/>
            <pc:sldMk cId="469840888" sldId="320"/>
            <ac:cxnSpMk id="21" creationId="{C5025DAC-8B93-4160-B017-3A274A5828C0}"/>
          </ac:cxnSpMkLst>
        </pc:cxnChg>
        <pc:cxnChg chg="add del">
          <ac:chgData name="Nagarathe Malavika" userId="1e853077-8c8e-4d89-9e5a-f6ae1327b383" providerId="ADAL" clId="{2E4E83EA-7FA2-41E6-AF12-9B855A25B1ED}" dt="2022-06-03T09:07:34.261" v="8553" actId="26606"/>
          <ac:cxnSpMkLst>
            <pc:docMk/>
            <pc:sldMk cId="469840888" sldId="320"/>
            <ac:cxnSpMk id="23" creationId="{2752F38C-F560-47AA-90AD-209F39C04150}"/>
          </ac:cxnSpMkLst>
        </pc:cxnChg>
        <pc:cxnChg chg="add del">
          <ac:chgData name="Nagarathe Malavika" userId="1e853077-8c8e-4d89-9e5a-f6ae1327b383" providerId="ADAL" clId="{2E4E83EA-7FA2-41E6-AF12-9B855A25B1ED}" dt="2022-06-03T09:07:56.143" v="8555" actId="26606"/>
          <ac:cxnSpMkLst>
            <pc:docMk/>
            <pc:sldMk cId="469840888" sldId="320"/>
            <ac:cxnSpMk id="28" creationId="{C5025DAC-8B93-4160-B017-3A274A5828C0}"/>
          </ac:cxnSpMkLst>
        </pc:cxnChg>
        <pc:cxnChg chg="add del">
          <ac:chgData name="Nagarathe Malavika" userId="1e853077-8c8e-4d89-9e5a-f6ae1327b383" providerId="ADAL" clId="{2E4E83EA-7FA2-41E6-AF12-9B855A25B1ED}" dt="2022-06-03T09:07:56.143" v="8555" actId="26606"/>
          <ac:cxnSpMkLst>
            <pc:docMk/>
            <pc:sldMk cId="469840888" sldId="320"/>
            <ac:cxnSpMk id="30" creationId="{F15CCCF0-E573-463A-9760-1FDC0B2CFBD7}"/>
          </ac:cxnSpMkLst>
        </pc:cxnChg>
        <pc:cxnChg chg="add del">
          <ac:chgData name="Nagarathe Malavika" userId="1e853077-8c8e-4d89-9e5a-f6ae1327b383" providerId="ADAL" clId="{2E4E83EA-7FA2-41E6-AF12-9B855A25B1ED}" dt="2022-06-03T09:08:01.300" v="8557" actId="26606"/>
          <ac:cxnSpMkLst>
            <pc:docMk/>
            <pc:sldMk cId="469840888" sldId="320"/>
            <ac:cxnSpMk id="35" creationId="{C5025DAC-8B93-4160-B017-3A274A5828C0}"/>
          </ac:cxnSpMkLst>
        </pc:cxnChg>
        <pc:cxnChg chg="add del">
          <ac:chgData name="Nagarathe Malavika" userId="1e853077-8c8e-4d89-9e5a-f6ae1327b383" providerId="ADAL" clId="{2E4E83EA-7FA2-41E6-AF12-9B855A25B1ED}" dt="2022-06-03T09:08:01.300" v="8557" actId="26606"/>
          <ac:cxnSpMkLst>
            <pc:docMk/>
            <pc:sldMk cId="469840888" sldId="320"/>
            <ac:cxnSpMk id="37" creationId="{2752F38C-F560-47AA-90AD-209F39C04150}"/>
          </ac:cxnSpMkLst>
        </pc:cxnChg>
        <pc:cxnChg chg="add del">
          <ac:chgData name="Nagarathe Malavika" userId="1e853077-8c8e-4d89-9e5a-f6ae1327b383" providerId="ADAL" clId="{2E4E83EA-7FA2-41E6-AF12-9B855A25B1ED}" dt="2022-06-03T09:08:18.238" v="8567" actId="26606"/>
          <ac:cxnSpMkLst>
            <pc:docMk/>
            <pc:sldMk cId="469840888" sldId="320"/>
            <ac:cxnSpMk id="50" creationId="{C5025DAC-8B93-4160-B017-3A274A5828C0}"/>
          </ac:cxnSpMkLst>
        </pc:cxnChg>
        <pc:cxnChg chg="add del">
          <ac:chgData name="Nagarathe Malavika" userId="1e853077-8c8e-4d89-9e5a-f6ae1327b383" providerId="ADAL" clId="{2E4E83EA-7FA2-41E6-AF12-9B855A25B1ED}" dt="2022-06-03T09:08:18.238" v="8567" actId="26606"/>
          <ac:cxnSpMkLst>
            <pc:docMk/>
            <pc:sldMk cId="469840888" sldId="320"/>
            <ac:cxnSpMk id="52" creationId="{9F09C252-16FE-4557-AD6D-BB5CA773496C}"/>
          </ac:cxnSpMkLst>
        </pc:cxnChg>
        <pc:cxnChg chg="add del">
          <ac:chgData name="Nagarathe Malavika" userId="1e853077-8c8e-4d89-9e5a-f6ae1327b383" providerId="ADAL" clId="{2E4E83EA-7FA2-41E6-AF12-9B855A25B1ED}" dt="2022-06-03T09:08:20.679" v="8569" actId="26606"/>
          <ac:cxnSpMkLst>
            <pc:docMk/>
            <pc:sldMk cId="469840888" sldId="320"/>
            <ac:cxnSpMk id="56" creationId="{C5025DAC-8B93-4160-B017-3A274A5828C0}"/>
          </ac:cxnSpMkLst>
        </pc:cxnChg>
        <pc:cxnChg chg="add del">
          <ac:chgData name="Nagarathe Malavika" userId="1e853077-8c8e-4d89-9e5a-f6ae1327b383" providerId="ADAL" clId="{2E4E83EA-7FA2-41E6-AF12-9B855A25B1ED}" dt="2022-06-03T09:08:20.679" v="8569" actId="26606"/>
          <ac:cxnSpMkLst>
            <pc:docMk/>
            <pc:sldMk cId="469840888" sldId="320"/>
            <ac:cxnSpMk id="58" creationId="{F15CCCF0-E573-463A-9760-1FDC0B2CFBD7}"/>
          </ac:cxnSpMkLst>
        </pc:cxnChg>
        <pc:cxnChg chg="add del">
          <ac:chgData name="Nagarathe Malavika" userId="1e853077-8c8e-4d89-9e5a-f6ae1327b383" providerId="ADAL" clId="{2E4E83EA-7FA2-41E6-AF12-9B855A25B1ED}" dt="2022-06-03T09:08:22.662" v="8571" actId="26606"/>
          <ac:cxnSpMkLst>
            <pc:docMk/>
            <pc:sldMk cId="469840888" sldId="320"/>
            <ac:cxnSpMk id="63" creationId="{C5025DAC-8B93-4160-B017-3A274A5828C0}"/>
          </ac:cxnSpMkLst>
        </pc:cxnChg>
        <pc:cxnChg chg="add del">
          <ac:chgData name="Nagarathe Malavika" userId="1e853077-8c8e-4d89-9e5a-f6ae1327b383" providerId="ADAL" clId="{2E4E83EA-7FA2-41E6-AF12-9B855A25B1ED}" dt="2022-06-03T09:08:22.662" v="8571" actId="26606"/>
          <ac:cxnSpMkLst>
            <pc:docMk/>
            <pc:sldMk cId="469840888" sldId="320"/>
            <ac:cxnSpMk id="65" creationId="{2752F38C-F560-47AA-90AD-209F39C04150}"/>
          </ac:cxnSpMkLst>
        </pc:cxnChg>
        <pc:cxnChg chg="add">
          <ac:chgData name="Nagarathe Malavika" userId="1e853077-8c8e-4d89-9e5a-f6ae1327b383" providerId="ADAL" clId="{2E4E83EA-7FA2-41E6-AF12-9B855A25B1ED}" dt="2022-06-03T09:08:22.703" v="8572" actId="26606"/>
          <ac:cxnSpMkLst>
            <pc:docMk/>
            <pc:sldMk cId="469840888" sldId="320"/>
            <ac:cxnSpMk id="70" creationId="{C5025DAC-8B93-4160-B017-3A274A5828C0}"/>
          </ac:cxnSpMkLst>
        </pc:cxnChg>
        <pc:cxnChg chg="add">
          <ac:chgData name="Nagarathe Malavika" userId="1e853077-8c8e-4d89-9e5a-f6ae1327b383" providerId="ADAL" clId="{2E4E83EA-7FA2-41E6-AF12-9B855A25B1ED}" dt="2022-06-03T09:08:22.703" v="8572" actId="26606"/>
          <ac:cxnSpMkLst>
            <pc:docMk/>
            <pc:sldMk cId="469840888" sldId="320"/>
            <ac:cxnSpMk id="72" creationId="{F15CCCF0-E573-463A-9760-1FDC0B2CFBD7}"/>
          </ac:cxnSpMkLst>
        </pc:cxnChg>
      </pc:sldChg>
      <pc:sldChg chg="addSp delSp modSp mod ord setBg setClrOvrMap modShow">
        <pc:chgData name="Nagarathe Malavika" userId="1e853077-8c8e-4d89-9e5a-f6ae1327b383" providerId="ADAL" clId="{2E4E83EA-7FA2-41E6-AF12-9B855A25B1ED}" dt="2022-06-03T11:27:13.759" v="9299" actId="729"/>
        <pc:sldMkLst>
          <pc:docMk/>
          <pc:sldMk cId="2805893892" sldId="321"/>
        </pc:sldMkLst>
        <pc:spChg chg="mod">
          <ac:chgData name="Nagarathe Malavika" userId="1e853077-8c8e-4d89-9e5a-f6ae1327b383" providerId="ADAL" clId="{2E4E83EA-7FA2-41E6-AF12-9B855A25B1ED}" dt="2022-06-03T06:29:25.699" v="6991" actId="26606"/>
          <ac:spMkLst>
            <pc:docMk/>
            <pc:sldMk cId="2805893892" sldId="321"/>
            <ac:spMk id="2" creationId="{5E72CB7C-F444-7BB1-33B7-B2D6936BE009}"/>
          </ac:spMkLst>
        </pc:spChg>
        <pc:spChg chg="add del mod">
          <ac:chgData name="Nagarathe Malavika" userId="1e853077-8c8e-4d89-9e5a-f6ae1327b383" providerId="ADAL" clId="{2E4E83EA-7FA2-41E6-AF12-9B855A25B1ED}" dt="2022-06-03T06:29:25.699" v="6991" actId="26606"/>
          <ac:spMkLst>
            <pc:docMk/>
            <pc:sldMk cId="2805893892" sldId="321"/>
            <ac:spMk id="3" creationId="{10E5C4AB-F8CF-465B-9B6C-6201A45A0A60}"/>
          </ac:spMkLst>
        </pc:spChg>
        <pc:spChg chg="add del">
          <ac:chgData name="Nagarathe Malavika" userId="1e853077-8c8e-4d89-9e5a-f6ae1327b383" providerId="ADAL" clId="{2E4E83EA-7FA2-41E6-AF12-9B855A25B1ED}" dt="2022-06-03T06:29:11.962" v="6986" actId="26606"/>
          <ac:spMkLst>
            <pc:docMk/>
            <pc:sldMk cId="2805893892" sldId="321"/>
            <ac:spMk id="9" creationId="{416A0E3C-60E6-4F39-BC55-5F7C224E1F7C}"/>
          </ac:spMkLst>
        </pc:spChg>
        <pc:spChg chg="add del">
          <ac:chgData name="Nagarathe Malavika" userId="1e853077-8c8e-4d89-9e5a-f6ae1327b383" providerId="ADAL" clId="{2E4E83EA-7FA2-41E6-AF12-9B855A25B1ED}" dt="2022-06-03T06:29:11.962" v="6986" actId="26606"/>
          <ac:spMkLst>
            <pc:docMk/>
            <pc:sldMk cId="2805893892" sldId="321"/>
            <ac:spMk id="13" creationId="{0F6F1E82-F603-49E4-9641-09EEA984A343}"/>
          </ac:spMkLst>
        </pc:spChg>
        <pc:spChg chg="add del">
          <ac:chgData name="Nagarathe Malavika" userId="1e853077-8c8e-4d89-9e5a-f6ae1327b383" providerId="ADAL" clId="{2E4E83EA-7FA2-41E6-AF12-9B855A25B1ED}" dt="2022-06-03T06:29:11.962" v="6986" actId="26606"/>
          <ac:spMkLst>
            <pc:docMk/>
            <pc:sldMk cId="2805893892" sldId="321"/>
            <ac:spMk id="17" creationId="{9D1595AB-90F6-488F-B5E3-F8CFCC8FAA19}"/>
          </ac:spMkLst>
        </pc:spChg>
        <pc:spChg chg="add del">
          <ac:chgData name="Nagarathe Malavika" userId="1e853077-8c8e-4d89-9e5a-f6ae1327b383" providerId="ADAL" clId="{2E4E83EA-7FA2-41E6-AF12-9B855A25B1ED}" dt="2022-06-03T06:29:23.982" v="6988" actId="26606"/>
          <ac:spMkLst>
            <pc:docMk/>
            <pc:sldMk cId="2805893892" sldId="321"/>
            <ac:spMk id="19" creationId="{416A0E3C-60E6-4F39-BC55-5F7C224E1F7C}"/>
          </ac:spMkLst>
        </pc:spChg>
        <pc:spChg chg="add del">
          <ac:chgData name="Nagarathe Malavika" userId="1e853077-8c8e-4d89-9e5a-f6ae1327b383" providerId="ADAL" clId="{2E4E83EA-7FA2-41E6-AF12-9B855A25B1ED}" dt="2022-06-03T06:29:23.982" v="6988" actId="26606"/>
          <ac:spMkLst>
            <pc:docMk/>
            <pc:sldMk cId="2805893892" sldId="321"/>
            <ac:spMk id="21" creationId="{103E59AE-44F8-4FB9-BF05-C888FE3E1DFA}"/>
          </ac:spMkLst>
        </pc:spChg>
        <pc:spChg chg="add del">
          <ac:chgData name="Nagarathe Malavika" userId="1e853077-8c8e-4d89-9e5a-f6ae1327b383" providerId="ADAL" clId="{2E4E83EA-7FA2-41E6-AF12-9B855A25B1ED}" dt="2022-06-03T06:29:23.982" v="6988" actId="26606"/>
          <ac:spMkLst>
            <pc:docMk/>
            <pc:sldMk cId="2805893892" sldId="321"/>
            <ac:spMk id="23" creationId="{8B6B14AE-589A-45CC-A30D-41995FC1F8BA}"/>
          </ac:spMkLst>
        </pc:spChg>
        <pc:spChg chg="add del">
          <ac:chgData name="Nagarathe Malavika" userId="1e853077-8c8e-4d89-9e5a-f6ae1327b383" providerId="ADAL" clId="{2E4E83EA-7FA2-41E6-AF12-9B855A25B1ED}" dt="2022-06-03T06:29:25.674" v="6990" actId="26606"/>
          <ac:spMkLst>
            <pc:docMk/>
            <pc:sldMk cId="2805893892" sldId="321"/>
            <ac:spMk id="26" creationId="{416A0E3C-60E6-4F39-BC55-5F7C224E1F7C}"/>
          </ac:spMkLst>
        </pc:spChg>
        <pc:spChg chg="add del">
          <ac:chgData name="Nagarathe Malavika" userId="1e853077-8c8e-4d89-9e5a-f6ae1327b383" providerId="ADAL" clId="{2E4E83EA-7FA2-41E6-AF12-9B855A25B1ED}" dt="2022-06-03T06:29:25.674" v="6990" actId="26606"/>
          <ac:spMkLst>
            <pc:docMk/>
            <pc:sldMk cId="2805893892" sldId="321"/>
            <ac:spMk id="28" creationId="{68BDBE5C-BBE9-4E89-BEE5-DEB6EAB8702D}"/>
          </ac:spMkLst>
        </pc:spChg>
        <pc:spChg chg="add del">
          <ac:chgData name="Nagarathe Malavika" userId="1e853077-8c8e-4d89-9e5a-f6ae1327b383" providerId="ADAL" clId="{2E4E83EA-7FA2-41E6-AF12-9B855A25B1ED}" dt="2022-06-03T06:29:25.674" v="6990" actId="26606"/>
          <ac:spMkLst>
            <pc:docMk/>
            <pc:sldMk cId="2805893892" sldId="321"/>
            <ac:spMk id="30" creationId="{DFC4168B-AA75-4715-9B96-CF84B170A68B}"/>
          </ac:spMkLst>
        </pc:spChg>
        <pc:spChg chg="add">
          <ac:chgData name="Nagarathe Malavika" userId="1e853077-8c8e-4d89-9e5a-f6ae1327b383" providerId="ADAL" clId="{2E4E83EA-7FA2-41E6-AF12-9B855A25B1ED}" dt="2022-06-03T06:29:25.699" v="6991" actId="26606"/>
          <ac:spMkLst>
            <pc:docMk/>
            <pc:sldMk cId="2805893892" sldId="321"/>
            <ac:spMk id="33" creationId="{416A0E3C-60E6-4F39-BC55-5F7C224E1F7C}"/>
          </ac:spMkLst>
        </pc:spChg>
        <pc:spChg chg="add">
          <ac:chgData name="Nagarathe Malavika" userId="1e853077-8c8e-4d89-9e5a-f6ae1327b383" providerId="ADAL" clId="{2E4E83EA-7FA2-41E6-AF12-9B855A25B1ED}" dt="2022-06-03T06:29:25.699" v="6991" actId="26606"/>
          <ac:spMkLst>
            <pc:docMk/>
            <pc:sldMk cId="2805893892" sldId="321"/>
            <ac:spMk id="35" creationId="{103E59AE-44F8-4FB9-BF05-C888FE3E1DFA}"/>
          </ac:spMkLst>
        </pc:spChg>
        <pc:spChg chg="add">
          <ac:chgData name="Nagarathe Malavika" userId="1e853077-8c8e-4d89-9e5a-f6ae1327b383" providerId="ADAL" clId="{2E4E83EA-7FA2-41E6-AF12-9B855A25B1ED}" dt="2022-06-03T06:29:25.699" v="6991" actId="26606"/>
          <ac:spMkLst>
            <pc:docMk/>
            <pc:sldMk cId="2805893892" sldId="321"/>
            <ac:spMk id="37" creationId="{8B6B14AE-589A-45CC-A30D-41995FC1F8BA}"/>
          </ac:spMkLst>
        </pc:spChg>
        <pc:graphicFrameChg chg="add del">
          <ac:chgData name="Nagarathe Malavika" userId="1e853077-8c8e-4d89-9e5a-f6ae1327b383" providerId="ADAL" clId="{2E4E83EA-7FA2-41E6-AF12-9B855A25B1ED}" dt="2022-06-03T06:29:11.962" v="6986" actId="26606"/>
          <ac:graphicFrameMkLst>
            <pc:docMk/>
            <pc:sldMk cId="2805893892" sldId="321"/>
            <ac:graphicFrameMk id="5" creationId="{4DD70833-FA67-186B-A77A-2C9585D4C2B0}"/>
          </ac:graphicFrameMkLst>
        </pc:graphicFrameChg>
        <pc:graphicFrameChg chg="add del">
          <ac:chgData name="Nagarathe Malavika" userId="1e853077-8c8e-4d89-9e5a-f6ae1327b383" providerId="ADAL" clId="{2E4E83EA-7FA2-41E6-AF12-9B855A25B1ED}" dt="2022-06-03T06:29:23.982" v="6988" actId="26606"/>
          <ac:graphicFrameMkLst>
            <pc:docMk/>
            <pc:sldMk cId="2805893892" sldId="321"/>
            <ac:graphicFrameMk id="24" creationId="{9B849536-1D8A-4AB5-8AEB-BFE050382B5E}"/>
          </ac:graphicFrameMkLst>
        </pc:graphicFrameChg>
        <pc:graphicFrameChg chg="add del">
          <ac:chgData name="Nagarathe Malavika" userId="1e853077-8c8e-4d89-9e5a-f6ae1327b383" providerId="ADAL" clId="{2E4E83EA-7FA2-41E6-AF12-9B855A25B1ED}" dt="2022-06-03T06:29:25.674" v="6990" actId="26606"/>
          <ac:graphicFrameMkLst>
            <pc:docMk/>
            <pc:sldMk cId="2805893892" sldId="321"/>
            <ac:graphicFrameMk id="31" creationId="{77ACED7F-3952-E4F0-766D-397EB43BF3BC}"/>
          </ac:graphicFrameMkLst>
        </pc:graphicFrameChg>
        <pc:graphicFrameChg chg="add mod">
          <ac:chgData name="Nagarathe Malavika" userId="1e853077-8c8e-4d89-9e5a-f6ae1327b383" providerId="ADAL" clId="{2E4E83EA-7FA2-41E6-AF12-9B855A25B1ED}" dt="2022-06-03T09:53:16.497" v="9298" actId="255"/>
          <ac:graphicFrameMkLst>
            <pc:docMk/>
            <pc:sldMk cId="2805893892" sldId="321"/>
            <ac:graphicFrameMk id="38" creationId="{9B849536-1D8A-4AB5-8AEB-BFE050382B5E}"/>
          </ac:graphicFrameMkLst>
        </pc:graphicFrameChg>
        <pc:cxnChg chg="add del">
          <ac:chgData name="Nagarathe Malavika" userId="1e853077-8c8e-4d89-9e5a-f6ae1327b383" providerId="ADAL" clId="{2E4E83EA-7FA2-41E6-AF12-9B855A25B1ED}" dt="2022-06-03T06:29:11.962" v="6986" actId="26606"/>
          <ac:cxnSpMkLst>
            <pc:docMk/>
            <pc:sldMk cId="2805893892" sldId="321"/>
            <ac:cxnSpMk id="11" creationId="{C5025DAC-8B93-4160-B017-3A274A5828C0}"/>
          </ac:cxnSpMkLst>
        </pc:cxnChg>
        <pc:cxnChg chg="add del">
          <ac:chgData name="Nagarathe Malavika" userId="1e853077-8c8e-4d89-9e5a-f6ae1327b383" providerId="ADAL" clId="{2E4E83EA-7FA2-41E6-AF12-9B855A25B1ED}" dt="2022-06-03T06:29:11.962" v="6986" actId="26606"/>
          <ac:cxnSpMkLst>
            <pc:docMk/>
            <pc:sldMk cId="2805893892" sldId="321"/>
            <ac:cxnSpMk id="15" creationId="{C81CFD00-FC30-4AFB-A61F-3127B2C90F71}"/>
          </ac:cxnSpMkLst>
        </pc:cxnChg>
        <pc:cxnChg chg="add del">
          <ac:chgData name="Nagarathe Malavika" userId="1e853077-8c8e-4d89-9e5a-f6ae1327b383" providerId="ADAL" clId="{2E4E83EA-7FA2-41E6-AF12-9B855A25B1ED}" dt="2022-06-03T06:29:23.982" v="6988" actId="26606"/>
          <ac:cxnSpMkLst>
            <pc:docMk/>
            <pc:sldMk cId="2805893892" sldId="321"/>
            <ac:cxnSpMk id="20" creationId="{C5025DAC-8B93-4160-B017-3A274A5828C0}"/>
          </ac:cxnSpMkLst>
        </pc:cxnChg>
        <pc:cxnChg chg="add del">
          <ac:chgData name="Nagarathe Malavika" userId="1e853077-8c8e-4d89-9e5a-f6ae1327b383" providerId="ADAL" clId="{2E4E83EA-7FA2-41E6-AF12-9B855A25B1ED}" dt="2022-06-03T06:29:23.982" v="6988" actId="26606"/>
          <ac:cxnSpMkLst>
            <pc:docMk/>
            <pc:sldMk cId="2805893892" sldId="321"/>
            <ac:cxnSpMk id="22" creationId="{2752F38C-F560-47AA-90AD-209F39C04150}"/>
          </ac:cxnSpMkLst>
        </pc:cxnChg>
        <pc:cxnChg chg="add del">
          <ac:chgData name="Nagarathe Malavika" userId="1e853077-8c8e-4d89-9e5a-f6ae1327b383" providerId="ADAL" clId="{2E4E83EA-7FA2-41E6-AF12-9B855A25B1ED}" dt="2022-06-03T06:29:25.674" v="6990" actId="26606"/>
          <ac:cxnSpMkLst>
            <pc:docMk/>
            <pc:sldMk cId="2805893892" sldId="321"/>
            <ac:cxnSpMk id="27" creationId="{C5025DAC-8B93-4160-B017-3A274A5828C0}"/>
          </ac:cxnSpMkLst>
        </pc:cxnChg>
        <pc:cxnChg chg="add del">
          <ac:chgData name="Nagarathe Malavika" userId="1e853077-8c8e-4d89-9e5a-f6ae1327b383" providerId="ADAL" clId="{2E4E83EA-7FA2-41E6-AF12-9B855A25B1ED}" dt="2022-06-03T06:29:25.674" v="6990" actId="26606"/>
          <ac:cxnSpMkLst>
            <pc:docMk/>
            <pc:sldMk cId="2805893892" sldId="321"/>
            <ac:cxnSpMk id="29" creationId="{2752F38C-F560-47AA-90AD-209F39C04150}"/>
          </ac:cxnSpMkLst>
        </pc:cxnChg>
        <pc:cxnChg chg="add">
          <ac:chgData name="Nagarathe Malavika" userId="1e853077-8c8e-4d89-9e5a-f6ae1327b383" providerId="ADAL" clId="{2E4E83EA-7FA2-41E6-AF12-9B855A25B1ED}" dt="2022-06-03T06:29:25.699" v="6991" actId="26606"/>
          <ac:cxnSpMkLst>
            <pc:docMk/>
            <pc:sldMk cId="2805893892" sldId="321"/>
            <ac:cxnSpMk id="34" creationId="{C5025DAC-8B93-4160-B017-3A274A5828C0}"/>
          </ac:cxnSpMkLst>
        </pc:cxnChg>
        <pc:cxnChg chg="add">
          <ac:chgData name="Nagarathe Malavika" userId="1e853077-8c8e-4d89-9e5a-f6ae1327b383" providerId="ADAL" clId="{2E4E83EA-7FA2-41E6-AF12-9B855A25B1ED}" dt="2022-06-03T06:29:25.699" v="6991" actId="26606"/>
          <ac:cxnSpMkLst>
            <pc:docMk/>
            <pc:sldMk cId="2805893892" sldId="321"/>
            <ac:cxnSpMk id="36" creationId="{2752F38C-F560-47AA-90AD-209F39C04150}"/>
          </ac:cxnSpMkLst>
        </pc:cxnChg>
      </pc:sldChg>
      <pc:sldChg chg="ord">
        <pc:chgData name="Nagarathe Malavika" userId="1e853077-8c8e-4d89-9e5a-f6ae1327b383" providerId="ADAL" clId="{2E4E83EA-7FA2-41E6-AF12-9B855A25B1ED}" dt="2022-06-03T04:38:00.242" v="6097"/>
        <pc:sldMkLst>
          <pc:docMk/>
          <pc:sldMk cId="428000238" sldId="322"/>
        </pc:sldMkLst>
      </pc:sldChg>
      <pc:sldChg chg="addSp delSp modSp new mod setBg setClrOvrMap">
        <pc:chgData name="Nagarathe Malavika" userId="1e853077-8c8e-4d89-9e5a-f6ae1327b383" providerId="ADAL" clId="{2E4E83EA-7FA2-41E6-AF12-9B855A25B1ED}" dt="2022-06-03T06:28:59.137" v="6984" actId="20577"/>
        <pc:sldMkLst>
          <pc:docMk/>
          <pc:sldMk cId="1250822005" sldId="323"/>
        </pc:sldMkLst>
        <pc:spChg chg="mod">
          <ac:chgData name="Nagarathe Malavika" userId="1e853077-8c8e-4d89-9e5a-f6ae1327b383" providerId="ADAL" clId="{2E4E83EA-7FA2-41E6-AF12-9B855A25B1ED}" dt="2022-06-03T02:26:45.125" v="2623" actId="26606"/>
          <ac:spMkLst>
            <pc:docMk/>
            <pc:sldMk cId="1250822005" sldId="323"/>
            <ac:spMk id="2" creationId="{3922324B-E73C-4545-BCDD-FDBB441D5E2E}"/>
          </ac:spMkLst>
        </pc:spChg>
        <pc:spChg chg="mod ord">
          <ac:chgData name="Nagarathe Malavika" userId="1e853077-8c8e-4d89-9e5a-f6ae1327b383" providerId="ADAL" clId="{2E4E83EA-7FA2-41E6-AF12-9B855A25B1ED}" dt="2022-06-03T06:28:59.137" v="6984" actId="20577"/>
          <ac:spMkLst>
            <pc:docMk/>
            <pc:sldMk cId="1250822005" sldId="323"/>
            <ac:spMk id="3" creationId="{62DC164F-C8B5-494B-B203-516180675819}"/>
          </ac:spMkLst>
        </pc:spChg>
        <pc:spChg chg="add del">
          <ac:chgData name="Nagarathe Malavika" userId="1e853077-8c8e-4d89-9e5a-f6ae1327b383" providerId="ADAL" clId="{2E4E83EA-7FA2-41E6-AF12-9B855A25B1ED}" dt="2022-06-03T02:25:14.171" v="2602" actId="26606"/>
          <ac:spMkLst>
            <pc:docMk/>
            <pc:sldMk cId="1250822005" sldId="323"/>
            <ac:spMk id="71" creationId="{67B74F2B-9534-4540-96B0-5C8E958B940F}"/>
          </ac:spMkLst>
        </pc:spChg>
        <pc:spChg chg="add del">
          <ac:chgData name="Nagarathe Malavika" userId="1e853077-8c8e-4d89-9e5a-f6ae1327b383" providerId="ADAL" clId="{2E4E83EA-7FA2-41E6-AF12-9B855A25B1ED}" dt="2022-06-03T02:25:14.171" v="2602" actId="26606"/>
          <ac:spMkLst>
            <pc:docMk/>
            <pc:sldMk cId="1250822005" sldId="323"/>
            <ac:spMk id="75" creationId="{C1B60310-C5C3-46A0-A452-2A0B008434DA}"/>
          </ac:spMkLst>
        </pc:spChg>
        <pc:spChg chg="add del">
          <ac:chgData name="Nagarathe Malavika" userId="1e853077-8c8e-4d89-9e5a-f6ae1327b383" providerId="ADAL" clId="{2E4E83EA-7FA2-41E6-AF12-9B855A25B1ED}" dt="2022-06-03T02:26:45.103" v="2622" actId="26606"/>
          <ac:spMkLst>
            <pc:docMk/>
            <pc:sldMk cId="1250822005" sldId="323"/>
            <ac:spMk id="77" creationId="{E844E128-FF69-4E9F-8327-6B504B3C5AE1}"/>
          </ac:spMkLst>
        </pc:spChg>
        <pc:spChg chg="add del">
          <ac:chgData name="Nagarathe Malavika" userId="1e853077-8c8e-4d89-9e5a-f6ae1327b383" providerId="ADAL" clId="{2E4E83EA-7FA2-41E6-AF12-9B855A25B1ED}" dt="2022-06-03T02:25:22.975" v="2604" actId="26606"/>
          <ac:spMkLst>
            <pc:docMk/>
            <pc:sldMk cId="1250822005" sldId="323"/>
            <ac:spMk id="1028" creationId="{E844E128-FF69-4E9F-8327-6B504B3C5AE1}"/>
          </ac:spMkLst>
        </pc:spChg>
        <pc:spChg chg="add del">
          <ac:chgData name="Nagarathe Malavika" userId="1e853077-8c8e-4d89-9e5a-f6ae1327b383" providerId="ADAL" clId="{2E4E83EA-7FA2-41E6-AF12-9B855A25B1ED}" dt="2022-06-03T02:26:45.125" v="2623" actId="26606"/>
          <ac:spMkLst>
            <pc:docMk/>
            <pc:sldMk cId="1250822005" sldId="323"/>
            <ac:spMk id="1031" creationId="{E844E128-FF69-4E9F-8327-6B504B3C5AE1}"/>
          </ac:spMkLst>
        </pc:spChg>
        <pc:spChg chg="add">
          <ac:chgData name="Nagarathe Malavika" userId="1e853077-8c8e-4d89-9e5a-f6ae1327b383" providerId="ADAL" clId="{2E4E83EA-7FA2-41E6-AF12-9B855A25B1ED}" dt="2022-06-03T02:26:45.125" v="2623" actId="26606"/>
          <ac:spMkLst>
            <pc:docMk/>
            <pc:sldMk cId="1250822005" sldId="323"/>
            <ac:spMk id="1034" creationId="{E844E128-FF69-4E9F-8327-6B504B3C5AE1}"/>
          </ac:spMkLst>
        </pc:spChg>
        <pc:picChg chg="add mod">
          <ac:chgData name="Nagarathe Malavika" userId="1e853077-8c8e-4d89-9e5a-f6ae1327b383" providerId="ADAL" clId="{2E4E83EA-7FA2-41E6-AF12-9B855A25B1ED}" dt="2022-06-03T05:31:18.227" v="6600" actId="1076"/>
          <ac:picMkLst>
            <pc:docMk/>
            <pc:sldMk cId="1250822005" sldId="323"/>
            <ac:picMk id="1026" creationId="{5BA8C614-9D5A-4E50-9C36-92C40181F3FC}"/>
          </ac:picMkLst>
        </pc:picChg>
        <pc:cxnChg chg="add del">
          <ac:chgData name="Nagarathe Malavika" userId="1e853077-8c8e-4d89-9e5a-f6ae1327b383" providerId="ADAL" clId="{2E4E83EA-7FA2-41E6-AF12-9B855A25B1ED}" dt="2022-06-03T02:25:14.171" v="2602" actId="26606"/>
          <ac:cxnSpMkLst>
            <pc:docMk/>
            <pc:sldMk cId="1250822005" sldId="323"/>
            <ac:cxnSpMk id="73" creationId="{33BECB2B-2CFA-412C-880F-C4B60974936F}"/>
          </ac:cxnSpMkLst>
        </pc:cxnChg>
        <pc:cxnChg chg="add del">
          <ac:chgData name="Nagarathe Malavika" userId="1e853077-8c8e-4d89-9e5a-f6ae1327b383" providerId="ADAL" clId="{2E4E83EA-7FA2-41E6-AF12-9B855A25B1ED}" dt="2022-06-03T02:26:45.103" v="2622" actId="26606"/>
          <ac:cxnSpMkLst>
            <pc:docMk/>
            <pc:sldMk cId="1250822005" sldId="323"/>
            <ac:cxnSpMk id="79" creationId="{055CEADF-09EA-423C-8C45-F94AF44D5AF0}"/>
          </ac:cxnSpMkLst>
        </pc:cxnChg>
        <pc:cxnChg chg="add del">
          <ac:chgData name="Nagarathe Malavika" userId="1e853077-8c8e-4d89-9e5a-f6ae1327b383" providerId="ADAL" clId="{2E4E83EA-7FA2-41E6-AF12-9B855A25B1ED}" dt="2022-06-03T02:25:22.975" v="2604" actId="26606"/>
          <ac:cxnSpMkLst>
            <pc:docMk/>
            <pc:sldMk cId="1250822005" sldId="323"/>
            <ac:cxnSpMk id="1029" creationId="{055CEADF-09EA-423C-8C45-F94AF44D5AF0}"/>
          </ac:cxnSpMkLst>
        </pc:cxnChg>
        <pc:cxnChg chg="add del">
          <ac:chgData name="Nagarathe Malavika" userId="1e853077-8c8e-4d89-9e5a-f6ae1327b383" providerId="ADAL" clId="{2E4E83EA-7FA2-41E6-AF12-9B855A25B1ED}" dt="2022-06-03T02:26:45.125" v="2623" actId="26606"/>
          <ac:cxnSpMkLst>
            <pc:docMk/>
            <pc:sldMk cId="1250822005" sldId="323"/>
            <ac:cxnSpMk id="1032" creationId="{055CEADF-09EA-423C-8C45-F94AF44D5AF0}"/>
          </ac:cxnSpMkLst>
        </pc:cxnChg>
        <pc:cxnChg chg="add">
          <ac:chgData name="Nagarathe Malavika" userId="1e853077-8c8e-4d89-9e5a-f6ae1327b383" providerId="ADAL" clId="{2E4E83EA-7FA2-41E6-AF12-9B855A25B1ED}" dt="2022-06-03T02:26:45.125" v="2623" actId="26606"/>
          <ac:cxnSpMkLst>
            <pc:docMk/>
            <pc:sldMk cId="1250822005" sldId="323"/>
            <ac:cxnSpMk id="1035" creationId="{055CEADF-09EA-423C-8C45-F94AF44D5AF0}"/>
          </ac:cxnSpMkLst>
        </pc:cxnChg>
      </pc:sldChg>
      <pc:sldChg chg="addSp delSp modSp new del mod">
        <pc:chgData name="Nagarathe Malavika" userId="1e853077-8c8e-4d89-9e5a-f6ae1327b383" providerId="ADAL" clId="{2E4E83EA-7FA2-41E6-AF12-9B855A25B1ED}" dt="2022-06-03T02:04:21.352" v="2492" actId="47"/>
        <pc:sldMkLst>
          <pc:docMk/>
          <pc:sldMk cId="1992220650" sldId="324"/>
        </pc:sldMkLst>
        <pc:spChg chg="mod">
          <ac:chgData name="Nagarathe Malavika" userId="1e853077-8c8e-4d89-9e5a-f6ae1327b383" providerId="ADAL" clId="{2E4E83EA-7FA2-41E6-AF12-9B855A25B1ED}" dt="2022-06-03T02:03:49.089" v="2489" actId="14100"/>
          <ac:spMkLst>
            <pc:docMk/>
            <pc:sldMk cId="1992220650" sldId="324"/>
            <ac:spMk id="2" creationId="{114F1A6A-16C8-4408-A81B-2603DBDAB864}"/>
          </ac:spMkLst>
        </pc:spChg>
        <pc:spChg chg="add del mod">
          <ac:chgData name="Nagarathe Malavika" userId="1e853077-8c8e-4d89-9e5a-f6ae1327b383" providerId="ADAL" clId="{2E4E83EA-7FA2-41E6-AF12-9B855A25B1ED}" dt="2022-06-03T02:03:38.469" v="2486" actId="14100"/>
          <ac:spMkLst>
            <pc:docMk/>
            <pc:sldMk cId="1992220650" sldId="324"/>
            <ac:spMk id="3" creationId="{BE9512B6-25AD-4C18-B794-F5DF793B5559}"/>
          </ac:spMkLst>
        </pc:spChg>
        <pc:spChg chg="del">
          <ac:chgData name="Nagarathe Malavika" userId="1e853077-8c8e-4d89-9e5a-f6ae1327b383" providerId="ADAL" clId="{2E4E83EA-7FA2-41E6-AF12-9B855A25B1ED}" dt="2022-06-03T02:03:56.103" v="2490" actId="478"/>
          <ac:spMkLst>
            <pc:docMk/>
            <pc:sldMk cId="1992220650" sldId="324"/>
            <ac:spMk id="4" creationId="{00F846B3-7298-4514-BA50-43339E32C1F0}"/>
          </ac:spMkLst>
        </pc:spChg>
        <pc:picChg chg="add del mod">
          <ac:chgData name="Nagarathe Malavika" userId="1e853077-8c8e-4d89-9e5a-f6ae1327b383" providerId="ADAL" clId="{2E4E83EA-7FA2-41E6-AF12-9B855A25B1ED}" dt="2022-06-03T02:03:00.643" v="2392"/>
          <ac:picMkLst>
            <pc:docMk/>
            <pc:sldMk cId="1992220650" sldId="324"/>
            <ac:picMk id="5" creationId="{943601F2-BD8D-4AC3-AA21-80E024473FFA}"/>
          </ac:picMkLst>
        </pc:picChg>
        <pc:picChg chg="add mod">
          <ac:chgData name="Nagarathe Malavika" userId="1e853077-8c8e-4d89-9e5a-f6ae1327b383" providerId="ADAL" clId="{2E4E83EA-7FA2-41E6-AF12-9B855A25B1ED}" dt="2022-06-03T02:04:01.747" v="2491" actId="1076"/>
          <ac:picMkLst>
            <pc:docMk/>
            <pc:sldMk cId="1992220650" sldId="324"/>
            <ac:picMk id="6" creationId="{BCC9B311-6ECF-42DA-A7E3-6719F03EE1B6}"/>
          </ac:picMkLst>
        </pc:picChg>
      </pc:sldChg>
      <pc:sldChg chg="addSp delSp modSp new mod">
        <pc:chgData name="Nagarathe Malavika" userId="1e853077-8c8e-4d89-9e5a-f6ae1327b383" providerId="ADAL" clId="{2E4E83EA-7FA2-41E6-AF12-9B855A25B1ED}" dt="2022-06-03T02:24:24.816" v="2600" actId="962"/>
        <pc:sldMkLst>
          <pc:docMk/>
          <pc:sldMk cId="4042778696" sldId="324"/>
        </pc:sldMkLst>
        <pc:spChg chg="mod">
          <ac:chgData name="Nagarathe Malavika" userId="1e853077-8c8e-4d89-9e5a-f6ae1327b383" providerId="ADAL" clId="{2E4E83EA-7FA2-41E6-AF12-9B855A25B1ED}" dt="2022-06-03T02:06:37.401" v="2588" actId="20577"/>
          <ac:spMkLst>
            <pc:docMk/>
            <pc:sldMk cId="4042778696" sldId="324"/>
            <ac:spMk id="2" creationId="{41CAB400-ECE9-4A31-988E-D9662C7E31B5}"/>
          </ac:spMkLst>
        </pc:spChg>
        <pc:spChg chg="del">
          <ac:chgData name="Nagarathe Malavika" userId="1e853077-8c8e-4d89-9e5a-f6ae1327b383" providerId="ADAL" clId="{2E4E83EA-7FA2-41E6-AF12-9B855A25B1ED}" dt="2022-06-03T02:24:21.817" v="2598"/>
          <ac:spMkLst>
            <pc:docMk/>
            <pc:sldMk cId="4042778696" sldId="324"/>
            <ac:spMk id="3" creationId="{50DFB9FE-B84B-41C3-B66F-3AAA7F56EAF7}"/>
          </ac:spMkLst>
        </pc:spChg>
        <pc:spChg chg="mod">
          <ac:chgData name="Nagarathe Malavika" userId="1e853077-8c8e-4d89-9e5a-f6ae1327b383" providerId="ADAL" clId="{2E4E83EA-7FA2-41E6-AF12-9B855A25B1ED}" dt="2022-06-03T02:07:12.327" v="2594" actId="113"/>
          <ac:spMkLst>
            <pc:docMk/>
            <pc:sldMk cId="4042778696" sldId="324"/>
            <ac:spMk id="4" creationId="{A63A4923-9436-4D95-8DB1-9542A639A0F0}"/>
          </ac:spMkLst>
        </pc:spChg>
        <pc:picChg chg="add mod">
          <ac:chgData name="Nagarathe Malavika" userId="1e853077-8c8e-4d89-9e5a-f6ae1327b383" providerId="ADAL" clId="{2E4E83EA-7FA2-41E6-AF12-9B855A25B1ED}" dt="2022-06-03T02:24:24.816" v="2600" actId="962"/>
          <ac:picMkLst>
            <pc:docMk/>
            <pc:sldMk cId="4042778696" sldId="324"/>
            <ac:picMk id="6" creationId="{198F6477-D97D-4546-832B-6E2958E90614}"/>
          </ac:picMkLst>
        </pc:picChg>
      </pc:sldChg>
      <pc:sldChg chg="delSp modSp new mod">
        <pc:chgData name="Nagarathe Malavika" userId="1e853077-8c8e-4d89-9e5a-f6ae1327b383" providerId="ADAL" clId="{2E4E83EA-7FA2-41E6-AF12-9B855A25B1ED}" dt="2022-06-03T02:59:06.945" v="4708" actId="255"/>
        <pc:sldMkLst>
          <pc:docMk/>
          <pc:sldMk cId="3443676702" sldId="325"/>
        </pc:sldMkLst>
        <pc:spChg chg="mod">
          <ac:chgData name="Nagarathe Malavika" userId="1e853077-8c8e-4d89-9e5a-f6ae1327b383" providerId="ADAL" clId="{2E4E83EA-7FA2-41E6-AF12-9B855A25B1ED}" dt="2022-06-03T02:29:25.445" v="2689" actId="20577"/>
          <ac:spMkLst>
            <pc:docMk/>
            <pc:sldMk cId="3443676702" sldId="325"/>
            <ac:spMk id="2" creationId="{EE944270-CBBE-4D6F-BE4A-ADE2CF2FA559}"/>
          </ac:spMkLst>
        </pc:spChg>
        <pc:spChg chg="mod">
          <ac:chgData name="Nagarathe Malavika" userId="1e853077-8c8e-4d89-9e5a-f6ae1327b383" providerId="ADAL" clId="{2E4E83EA-7FA2-41E6-AF12-9B855A25B1ED}" dt="2022-06-03T02:59:06.945" v="4708" actId="255"/>
          <ac:spMkLst>
            <pc:docMk/>
            <pc:sldMk cId="3443676702" sldId="325"/>
            <ac:spMk id="3" creationId="{2B6C1CB5-DA85-4699-B9E5-35B066826D44}"/>
          </ac:spMkLst>
        </pc:spChg>
        <pc:spChg chg="del">
          <ac:chgData name="Nagarathe Malavika" userId="1e853077-8c8e-4d89-9e5a-f6ae1327b383" providerId="ADAL" clId="{2E4E83EA-7FA2-41E6-AF12-9B855A25B1ED}" dt="2022-06-03T02:29:31.077" v="2690" actId="478"/>
          <ac:spMkLst>
            <pc:docMk/>
            <pc:sldMk cId="3443676702" sldId="325"/>
            <ac:spMk id="4" creationId="{933B1A07-EF19-4450-B409-DBEE8DEAB02C}"/>
          </ac:spMkLst>
        </pc:spChg>
      </pc:sldChg>
      <pc:sldChg chg="modSp add mod">
        <pc:chgData name="Nagarathe Malavika" userId="1e853077-8c8e-4d89-9e5a-f6ae1327b383" providerId="ADAL" clId="{2E4E83EA-7FA2-41E6-AF12-9B855A25B1ED}" dt="2022-06-03T04:23:23.788" v="6095" actId="20577"/>
        <pc:sldMkLst>
          <pc:docMk/>
          <pc:sldMk cId="329179701" sldId="326"/>
        </pc:sldMkLst>
        <pc:spChg chg="mod">
          <ac:chgData name="Nagarathe Malavika" userId="1e853077-8c8e-4d89-9e5a-f6ae1327b383" providerId="ADAL" clId="{2E4E83EA-7FA2-41E6-AF12-9B855A25B1ED}" dt="2022-06-03T04:23:23.788" v="6095" actId="20577"/>
          <ac:spMkLst>
            <pc:docMk/>
            <pc:sldMk cId="329179701" sldId="326"/>
            <ac:spMk id="3" creationId="{2B6C1CB5-DA85-4699-B9E5-35B066826D44}"/>
          </ac:spMkLst>
        </pc:spChg>
      </pc:sldChg>
      <pc:sldChg chg="new del">
        <pc:chgData name="Nagarathe Malavika" userId="1e853077-8c8e-4d89-9e5a-f6ae1327b383" providerId="ADAL" clId="{2E4E83EA-7FA2-41E6-AF12-9B855A25B1ED}" dt="2022-06-03T04:54:30.764" v="6130" actId="47"/>
        <pc:sldMkLst>
          <pc:docMk/>
          <pc:sldMk cId="1636792532" sldId="327"/>
        </pc:sldMkLst>
      </pc:sldChg>
      <pc:sldChg chg="addSp delSp modSp new mod ord">
        <pc:chgData name="Nagarathe Malavika" userId="1e853077-8c8e-4d89-9e5a-f6ae1327b383" providerId="ADAL" clId="{2E4E83EA-7FA2-41E6-AF12-9B855A25B1ED}" dt="2022-06-03T05:20:25.654" v="6599"/>
        <pc:sldMkLst>
          <pc:docMk/>
          <pc:sldMk cId="1963045643" sldId="327"/>
        </pc:sldMkLst>
        <pc:spChg chg="add del mod">
          <ac:chgData name="Nagarathe Malavika" userId="1e853077-8c8e-4d89-9e5a-f6ae1327b383" providerId="ADAL" clId="{2E4E83EA-7FA2-41E6-AF12-9B855A25B1ED}" dt="2022-06-03T04:58:01.429" v="6197"/>
          <ac:spMkLst>
            <pc:docMk/>
            <pc:sldMk cId="1963045643" sldId="327"/>
            <ac:spMk id="4" creationId="{6BAA80AD-CFDE-41FF-A50A-0397377BD9B0}"/>
          </ac:spMkLst>
        </pc:spChg>
        <pc:spChg chg="add del mod">
          <ac:chgData name="Nagarathe Malavika" userId="1e853077-8c8e-4d89-9e5a-f6ae1327b383" providerId="ADAL" clId="{2E4E83EA-7FA2-41E6-AF12-9B855A25B1ED}" dt="2022-06-03T04:58:01.431" v="6199"/>
          <ac:spMkLst>
            <pc:docMk/>
            <pc:sldMk cId="1963045643" sldId="327"/>
            <ac:spMk id="5" creationId="{84FF22B2-A71A-4954-956A-26CAE27183EE}"/>
          </ac:spMkLst>
        </pc:spChg>
        <pc:spChg chg="add mod">
          <ac:chgData name="Nagarathe Malavika" userId="1e853077-8c8e-4d89-9e5a-f6ae1327b383" providerId="ADAL" clId="{2E4E83EA-7FA2-41E6-AF12-9B855A25B1ED}" dt="2022-06-03T04:57:59.622" v="6195" actId="122"/>
          <ac:spMkLst>
            <pc:docMk/>
            <pc:sldMk cId="1963045643" sldId="327"/>
            <ac:spMk id="6" creationId="{37924E1D-ED0E-48EC-9DB6-8C021DC622CA}"/>
          </ac:spMkLst>
        </pc:spChg>
        <pc:spChg chg="add del">
          <ac:chgData name="Nagarathe Malavika" userId="1e853077-8c8e-4d89-9e5a-f6ae1327b383" providerId="ADAL" clId="{2E4E83EA-7FA2-41E6-AF12-9B855A25B1ED}" dt="2022-06-03T04:59:52.150" v="6203" actId="11529"/>
          <ac:spMkLst>
            <pc:docMk/>
            <pc:sldMk cId="1963045643" sldId="327"/>
            <ac:spMk id="7" creationId="{9C947DF7-F09B-40CD-86DA-9BEBD8EACD73}"/>
          </ac:spMkLst>
        </pc:spChg>
        <pc:spChg chg="add mod">
          <ac:chgData name="Nagarathe Malavika" userId="1e853077-8c8e-4d89-9e5a-f6ae1327b383" providerId="ADAL" clId="{2E4E83EA-7FA2-41E6-AF12-9B855A25B1ED}" dt="2022-06-03T05:03:26.390" v="6390" actId="1076"/>
          <ac:spMkLst>
            <pc:docMk/>
            <pc:sldMk cId="1963045643" sldId="327"/>
            <ac:spMk id="8" creationId="{5FB37624-31A6-4C58-A82F-E4E8D24E60D1}"/>
          </ac:spMkLst>
        </pc:spChg>
        <pc:spChg chg="add mod">
          <ac:chgData name="Nagarathe Malavika" userId="1e853077-8c8e-4d89-9e5a-f6ae1327b383" providerId="ADAL" clId="{2E4E83EA-7FA2-41E6-AF12-9B855A25B1ED}" dt="2022-06-03T05:03:16.464" v="6388"/>
          <ac:spMkLst>
            <pc:docMk/>
            <pc:sldMk cId="1963045643" sldId="327"/>
            <ac:spMk id="11" creationId="{2A43289C-317A-436C-A5C8-740DEC8D5D27}"/>
          </ac:spMkLst>
        </pc:spChg>
        <pc:spChg chg="add mod">
          <ac:chgData name="Nagarathe Malavika" userId="1e853077-8c8e-4d89-9e5a-f6ae1327b383" providerId="ADAL" clId="{2E4E83EA-7FA2-41E6-AF12-9B855A25B1ED}" dt="2022-06-03T05:15:53.930" v="6597" actId="255"/>
          <ac:spMkLst>
            <pc:docMk/>
            <pc:sldMk cId="1963045643" sldId="327"/>
            <ac:spMk id="12" creationId="{30AA7CBF-02BC-48E2-AD27-43A4AC1BC3AB}"/>
          </ac:spMkLst>
        </pc:spChg>
        <pc:spChg chg="mod">
          <ac:chgData name="Nagarathe Malavika" userId="1e853077-8c8e-4d89-9e5a-f6ae1327b383" providerId="ADAL" clId="{2E4E83EA-7FA2-41E6-AF12-9B855A25B1ED}" dt="2022-06-03T05:14:19.489" v="6529" actId="20577"/>
          <ac:spMkLst>
            <pc:docMk/>
            <pc:sldMk cId="1963045643" sldId="327"/>
            <ac:spMk id="22" creationId="{DE4AAFF3-53B2-4F9D-B46E-30EF4E7BD407}"/>
          </ac:spMkLst>
        </pc:spChg>
        <pc:spChg chg="mod">
          <ac:chgData name="Nagarathe Malavika" userId="1e853077-8c8e-4d89-9e5a-f6ae1327b383" providerId="ADAL" clId="{2E4E83EA-7FA2-41E6-AF12-9B855A25B1ED}" dt="2022-06-03T05:14:24.671" v="6531" actId="14100"/>
          <ac:spMkLst>
            <pc:docMk/>
            <pc:sldMk cId="1963045643" sldId="327"/>
            <ac:spMk id="23" creationId="{418EBE54-C28D-4024-A8A2-2115EE766E40}"/>
          </ac:spMkLst>
        </pc:spChg>
        <pc:spChg chg="add mod">
          <ac:chgData name="Nagarathe Malavika" userId="1e853077-8c8e-4d89-9e5a-f6ae1327b383" providerId="ADAL" clId="{2E4E83EA-7FA2-41E6-AF12-9B855A25B1ED}" dt="2022-06-03T05:15:48.078" v="6596" actId="255"/>
          <ac:spMkLst>
            <pc:docMk/>
            <pc:sldMk cId="1963045643" sldId="327"/>
            <ac:spMk id="24" creationId="{15D18FE6-4374-47E8-814C-E768DBAC4C1D}"/>
          </ac:spMkLst>
        </pc:spChg>
        <pc:grpChg chg="add mod">
          <ac:chgData name="Nagarathe Malavika" userId="1e853077-8c8e-4d89-9e5a-f6ae1327b383" providerId="ADAL" clId="{2E4E83EA-7FA2-41E6-AF12-9B855A25B1ED}" dt="2022-06-03T05:03:22.697" v="6389" actId="1076"/>
          <ac:grpSpMkLst>
            <pc:docMk/>
            <pc:sldMk cId="1963045643" sldId="327"/>
            <ac:grpSpMk id="10" creationId="{A200BFF4-F0A7-41B0-8C8A-36003302B1C0}"/>
          </ac:grpSpMkLst>
        </pc:grpChg>
        <pc:grpChg chg="add del mod">
          <ac:chgData name="Nagarathe Malavika" userId="1e853077-8c8e-4d89-9e5a-f6ae1327b383" providerId="ADAL" clId="{2E4E83EA-7FA2-41E6-AF12-9B855A25B1ED}" dt="2022-06-03T05:14:38.108" v="6532" actId="478"/>
          <ac:grpSpMkLst>
            <pc:docMk/>
            <pc:sldMk cId="1963045643" sldId="327"/>
            <ac:grpSpMk id="21" creationId="{B93AB35B-A82B-4224-AB4B-874906C82036}"/>
          </ac:grpSpMkLst>
        </pc:grpChg>
        <pc:graphicFrameChg chg="add del mod modGraphic">
          <ac:chgData name="Nagarathe Malavika" userId="1e853077-8c8e-4d89-9e5a-f6ae1327b383" providerId="ADAL" clId="{2E4E83EA-7FA2-41E6-AF12-9B855A25B1ED}" dt="2022-06-03T05:03:14.753" v="6387" actId="478"/>
          <ac:graphicFrameMkLst>
            <pc:docMk/>
            <pc:sldMk cId="1963045643" sldId="327"/>
            <ac:graphicFrameMk id="9" creationId="{11C42EFE-AB46-4B89-AFD5-15224099D461}"/>
          </ac:graphicFrameMkLst>
        </pc:graphicFrameChg>
        <pc:picChg chg="add mod modCrop">
          <ac:chgData name="Nagarathe Malavika" userId="1e853077-8c8e-4d89-9e5a-f6ae1327b383" providerId="ADAL" clId="{2E4E83EA-7FA2-41E6-AF12-9B855A25B1ED}" dt="2022-06-03T05:09:00.870" v="6403" actId="14100"/>
          <ac:picMkLst>
            <pc:docMk/>
            <pc:sldMk cId="1963045643" sldId="327"/>
            <ac:picMk id="3" creationId="{64318245-A2AD-430B-9FC1-818C8A064DB4}"/>
          </ac:picMkLst>
        </pc:picChg>
        <pc:picChg chg="add mod modCrop">
          <ac:chgData name="Nagarathe Malavika" userId="1e853077-8c8e-4d89-9e5a-f6ae1327b383" providerId="ADAL" clId="{2E4E83EA-7FA2-41E6-AF12-9B855A25B1ED}" dt="2022-06-03T05:13:01.780" v="6421" actId="1076"/>
          <ac:picMkLst>
            <pc:docMk/>
            <pc:sldMk cId="1963045643" sldId="327"/>
            <ac:picMk id="20" creationId="{47EB62F8-90A5-4C42-8AC6-65D54B3D6AF8}"/>
          </ac:picMkLst>
        </pc:picChg>
        <pc:cxnChg chg="add del">
          <ac:chgData name="Nagarathe Malavika" userId="1e853077-8c8e-4d89-9e5a-f6ae1327b383" providerId="ADAL" clId="{2E4E83EA-7FA2-41E6-AF12-9B855A25B1ED}" dt="2022-06-03T05:08:06.718" v="6402" actId="11529"/>
          <ac:cxnSpMkLst>
            <pc:docMk/>
            <pc:sldMk cId="1963045643" sldId="327"/>
            <ac:cxnSpMk id="14" creationId="{BD306025-BF88-4D60-B1B4-F10772A8013D}"/>
          </ac:cxnSpMkLst>
        </pc:cxnChg>
        <pc:cxnChg chg="add del mod">
          <ac:chgData name="Nagarathe Malavika" userId="1e853077-8c8e-4d89-9e5a-f6ae1327b383" providerId="ADAL" clId="{2E4E83EA-7FA2-41E6-AF12-9B855A25B1ED}" dt="2022-06-03T05:10:47.303" v="6407" actId="478"/>
          <ac:cxnSpMkLst>
            <pc:docMk/>
            <pc:sldMk cId="1963045643" sldId="327"/>
            <ac:cxnSpMk id="16" creationId="{B5DCE7EB-392B-49AE-A3B7-6CF36261599A}"/>
          </ac:cxnSpMkLst>
        </pc:cxnChg>
        <pc:cxnChg chg="add mod">
          <ac:chgData name="Nagarathe Malavika" userId="1e853077-8c8e-4d89-9e5a-f6ae1327b383" providerId="ADAL" clId="{2E4E83EA-7FA2-41E6-AF12-9B855A25B1ED}" dt="2022-06-03T05:11:16.519" v="6410" actId="1582"/>
          <ac:cxnSpMkLst>
            <pc:docMk/>
            <pc:sldMk cId="1963045643" sldId="327"/>
            <ac:cxnSpMk id="18" creationId="{08B9CEB9-2765-4FEE-A620-70BCE249B56C}"/>
          </ac:cxnSpMkLst>
        </pc:cxnChg>
      </pc:sldChg>
      <pc:sldChg chg="new del">
        <pc:chgData name="Nagarathe Malavika" userId="1e853077-8c8e-4d89-9e5a-f6ae1327b383" providerId="ADAL" clId="{2E4E83EA-7FA2-41E6-AF12-9B855A25B1ED}" dt="2022-06-03T04:55:22.235" v="6138" actId="47"/>
        <pc:sldMkLst>
          <pc:docMk/>
          <pc:sldMk cId="3249773194" sldId="327"/>
        </pc:sldMkLst>
      </pc:sldChg>
      <pc:sldChg chg="addSp delSp modSp new del mod">
        <pc:chgData name="Nagarathe Malavika" userId="1e853077-8c8e-4d89-9e5a-f6ae1327b383" providerId="ADAL" clId="{2E4E83EA-7FA2-41E6-AF12-9B855A25B1ED}" dt="2022-06-03T04:55:01.248" v="6136" actId="47"/>
        <pc:sldMkLst>
          <pc:docMk/>
          <pc:sldMk cId="4012547877" sldId="327"/>
        </pc:sldMkLst>
        <pc:spChg chg="add del">
          <ac:chgData name="Nagarathe Malavika" userId="1e853077-8c8e-4d89-9e5a-f6ae1327b383" providerId="ADAL" clId="{2E4E83EA-7FA2-41E6-AF12-9B855A25B1ED}" dt="2022-06-03T04:54:58.456" v="6135" actId="22"/>
          <ac:spMkLst>
            <pc:docMk/>
            <pc:sldMk cId="4012547877" sldId="327"/>
            <ac:spMk id="2" creationId="{84EEC59F-82B3-46F6-8E48-11A107550DD8}"/>
          </ac:spMkLst>
        </pc:spChg>
        <pc:picChg chg="add del mod ord modCrop">
          <ac:chgData name="Nagarathe Malavika" userId="1e853077-8c8e-4d89-9e5a-f6ae1327b383" providerId="ADAL" clId="{2E4E83EA-7FA2-41E6-AF12-9B855A25B1ED}" dt="2022-06-03T04:54:58.456" v="6135" actId="22"/>
          <ac:picMkLst>
            <pc:docMk/>
            <pc:sldMk cId="4012547877" sldId="327"/>
            <ac:picMk id="6" creationId="{C21616FF-B677-4EBF-BBD9-B30FFF8A88D6}"/>
          </ac:picMkLst>
        </pc:picChg>
      </pc:sldChg>
      <pc:sldChg chg="addSp delSp modSp new mod ord">
        <pc:chgData name="Nagarathe Malavika" userId="1e853077-8c8e-4d89-9e5a-f6ae1327b383" providerId="ADAL" clId="{2E4E83EA-7FA2-41E6-AF12-9B855A25B1ED}" dt="2022-06-03T06:17:52.019" v="6983" actId="1076"/>
        <pc:sldMkLst>
          <pc:docMk/>
          <pc:sldMk cId="1513894106" sldId="328"/>
        </pc:sldMkLst>
        <pc:picChg chg="add mod">
          <ac:chgData name="Nagarathe Malavika" userId="1e853077-8c8e-4d89-9e5a-f6ae1327b383" providerId="ADAL" clId="{2E4E83EA-7FA2-41E6-AF12-9B855A25B1ED}" dt="2022-06-03T06:17:40.149" v="6979" actId="1076"/>
          <ac:picMkLst>
            <pc:docMk/>
            <pc:sldMk cId="1513894106" sldId="328"/>
            <ac:picMk id="3" creationId="{065D06CE-3167-48E0-A8F9-F74562D77A78}"/>
          </ac:picMkLst>
        </pc:picChg>
        <pc:picChg chg="add del mod">
          <ac:chgData name="Nagarathe Malavika" userId="1e853077-8c8e-4d89-9e5a-f6ae1327b383" providerId="ADAL" clId="{2E4E83EA-7FA2-41E6-AF12-9B855A25B1ED}" dt="2022-06-03T06:17:47.555" v="6982" actId="478"/>
          <ac:picMkLst>
            <pc:docMk/>
            <pc:sldMk cId="1513894106" sldId="328"/>
            <ac:picMk id="5" creationId="{DEF9B4FD-B503-4468-866F-A138880EC432}"/>
          </ac:picMkLst>
        </pc:picChg>
        <pc:picChg chg="add mod">
          <ac:chgData name="Nagarathe Malavika" userId="1e853077-8c8e-4d89-9e5a-f6ae1327b383" providerId="ADAL" clId="{2E4E83EA-7FA2-41E6-AF12-9B855A25B1ED}" dt="2022-06-03T06:17:52.019" v="6983" actId="1076"/>
          <ac:picMkLst>
            <pc:docMk/>
            <pc:sldMk cId="1513894106" sldId="328"/>
            <ac:picMk id="7" creationId="{C7B59FFD-810A-494F-AED9-CDE75E54F97B}"/>
          </ac:picMkLst>
        </pc:picChg>
      </pc:sldChg>
      <pc:sldChg chg="addSp delSp modSp new del mod setBg">
        <pc:chgData name="Nagarathe Malavika" userId="1e853077-8c8e-4d89-9e5a-f6ae1327b383" providerId="ADAL" clId="{2E4E83EA-7FA2-41E6-AF12-9B855A25B1ED}" dt="2022-06-03T07:05:39.288" v="7824" actId="47"/>
        <pc:sldMkLst>
          <pc:docMk/>
          <pc:sldMk cId="2956478786" sldId="329"/>
        </pc:sldMkLst>
        <pc:spChg chg="del">
          <ac:chgData name="Nagarathe Malavika" userId="1e853077-8c8e-4d89-9e5a-f6ae1327b383" providerId="ADAL" clId="{2E4E83EA-7FA2-41E6-AF12-9B855A25B1ED}" dt="2022-06-03T06:30:08.137" v="6995" actId="26606"/>
          <ac:spMkLst>
            <pc:docMk/>
            <pc:sldMk cId="2956478786" sldId="329"/>
            <ac:spMk id="2" creationId="{8B4E25C0-F970-4141-B9E7-816398141EA7}"/>
          </ac:spMkLst>
        </pc:spChg>
        <pc:spChg chg="mod">
          <ac:chgData name="Nagarathe Malavika" userId="1e853077-8c8e-4d89-9e5a-f6ae1327b383" providerId="ADAL" clId="{2E4E83EA-7FA2-41E6-AF12-9B855A25B1ED}" dt="2022-06-03T06:35:24.786" v="7040" actId="26606"/>
          <ac:spMkLst>
            <pc:docMk/>
            <pc:sldMk cId="2956478786" sldId="329"/>
            <ac:spMk id="3" creationId="{80C1E308-5E0D-43D4-82A7-851B9E804EF5}"/>
          </ac:spMkLst>
        </pc:spChg>
        <pc:spChg chg="del mod">
          <ac:chgData name="Nagarathe Malavika" userId="1e853077-8c8e-4d89-9e5a-f6ae1327b383" providerId="ADAL" clId="{2E4E83EA-7FA2-41E6-AF12-9B855A25B1ED}" dt="2022-06-03T06:31:33.717" v="6999" actId="478"/>
          <ac:spMkLst>
            <pc:docMk/>
            <pc:sldMk cId="2956478786" sldId="329"/>
            <ac:spMk id="4" creationId="{12A7438C-24A8-44DD-80DF-AFE0BCB0E77D}"/>
          </ac:spMkLst>
        </pc:spChg>
        <pc:spChg chg="add del">
          <ac:chgData name="Nagarathe Malavika" userId="1e853077-8c8e-4d89-9e5a-f6ae1327b383" providerId="ADAL" clId="{2E4E83EA-7FA2-41E6-AF12-9B855A25B1ED}" dt="2022-06-03T06:35:24.786" v="7040" actId="26606"/>
          <ac:spMkLst>
            <pc:docMk/>
            <pc:sldMk cId="2956478786" sldId="329"/>
            <ac:spMk id="9" creationId="{416A0E3C-60E6-4F39-BC55-5F7C224E1F7C}"/>
          </ac:spMkLst>
        </pc:spChg>
        <pc:spChg chg="add del">
          <ac:chgData name="Nagarathe Malavika" userId="1e853077-8c8e-4d89-9e5a-f6ae1327b383" providerId="ADAL" clId="{2E4E83EA-7FA2-41E6-AF12-9B855A25B1ED}" dt="2022-06-03T06:35:24.786" v="7040" actId="26606"/>
          <ac:spMkLst>
            <pc:docMk/>
            <pc:sldMk cId="2956478786" sldId="329"/>
            <ac:spMk id="13" creationId="{3558DB37-9FEE-48A2-8578-ED0401573943}"/>
          </ac:spMkLst>
        </pc:spChg>
        <pc:spChg chg="add del">
          <ac:chgData name="Nagarathe Malavika" userId="1e853077-8c8e-4d89-9e5a-f6ae1327b383" providerId="ADAL" clId="{2E4E83EA-7FA2-41E6-AF12-9B855A25B1ED}" dt="2022-06-03T06:35:24.786" v="7040" actId="26606"/>
          <ac:spMkLst>
            <pc:docMk/>
            <pc:sldMk cId="2956478786" sldId="329"/>
            <ac:spMk id="15" creationId="{5F7FCCA6-00E2-4F74-A105-0D769872F243}"/>
          </ac:spMkLst>
        </pc:spChg>
        <pc:spChg chg="add del">
          <ac:chgData name="Nagarathe Malavika" userId="1e853077-8c8e-4d89-9e5a-f6ae1327b383" providerId="ADAL" clId="{2E4E83EA-7FA2-41E6-AF12-9B855A25B1ED}" dt="2022-06-03T06:35:24.786" v="7040" actId="26606"/>
          <ac:spMkLst>
            <pc:docMk/>
            <pc:sldMk cId="2956478786" sldId="329"/>
            <ac:spMk id="17" creationId="{359CEC61-F44B-43B3-B40F-AE38C5AF1D5F}"/>
          </ac:spMkLst>
        </pc:spChg>
        <pc:spChg chg="add del">
          <ac:chgData name="Nagarathe Malavika" userId="1e853077-8c8e-4d89-9e5a-f6ae1327b383" providerId="ADAL" clId="{2E4E83EA-7FA2-41E6-AF12-9B855A25B1ED}" dt="2022-06-03T06:34:12.582" v="7009" actId="26606"/>
          <ac:spMkLst>
            <pc:docMk/>
            <pc:sldMk cId="2956478786" sldId="329"/>
            <ac:spMk id="22" creationId="{416A0E3C-60E6-4F39-BC55-5F7C224E1F7C}"/>
          </ac:spMkLst>
        </pc:spChg>
        <pc:spChg chg="add del">
          <ac:chgData name="Nagarathe Malavika" userId="1e853077-8c8e-4d89-9e5a-f6ae1327b383" providerId="ADAL" clId="{2E4E83EA-7FA2-41E6-AF12-9B855A25B1ED}" dt="2022-06-03T06:34:12.582" v="7009" actId="26606"/>
          <ac:spMkLst>
            <pc:docMk/>
            <pc:sldMk cId="2956478786" sldId="329"/>
            <ac:spMk id="26" creationId="{F4FAA6B4-BAFB-4474-9B14-DC83A9096513}"/>
          </ac:spMkLst>
        </pc:spChg>
        <pc:spChg chg="add del mod">
          <ac:chgData name="Nagarathe Malavika" userId="1e853077-8c8e-4d89-9e5a-f6ae1327b383" providerId="ADAL" clId="{2E4E83EA-7FA2-41E6-AF12-9B855A25B1ED}" dt="2022-06-03T06:49:42.943" v="7176" actId="478"/>
          <ac:spMkLst>
            <pc:docMk/>
            <pc:sldMk cId="2956478786" sldId="329"/>
            <ac:spMk id="27" creationId="{81A2B69D-B28C-4250-BC3E-91A1C2F0A109}"/>
          </ac:spMkLst>
        </pc:spChg>
        <pc:spChg chg="add del">
          <ac:chgData name="Nagarathe Malavika" userId="1e853077-8c8e-4d89-9e5a-f6ae1327b383" providerId="ADAL" clId="{2E4E83EA-7FA2-41E6-AF12-9B855A25B1ED}" dt="2022-06-03T06:34:12.582" v="7009" actId="26606"/>
          <ac:spMkLst>
            <pc:docMk/>
            <pc:sldMk cId="2956478786" sldId="329"/>
            <ac:spMk id="30" creationId="{DB148495-5F82-48E2-A76C-C8E1C8949940}"/>
          </ac:spMkLst>
        </pc:spChg>
        <pc:spChg chg="add mod">
          <ac:chgData name="Nagarathe Malavika" userId="1e853077-8c8e-4d89-9e5a-f6ae1327b383" providerId="ADAL" clId="{2E4E83EA-7FA2-41E6-AF12-9B855A25B1ED}" dt="2022-06-03T06:53:30.765" v="7221"/>
          <ac:spMkLst>
            <pc:docMk/>
            <pc:sldMk cId="2956478786" sldId="329"/>
            <ac:spMk id="31" creationId="{7BF9BC1A-C48F-4BD4-9E56-4E390FCDE929}"/>
          </ac:spMkLst>
        </pc:spChg>
        <pc:spChg chg="add del">
          <ac:chgData name="Nagarathe Malavika" userId="1e853077-8c8e-4d89-9e5a-f6ae1327b383" providerId="ADAL" clId="{2E4E83EA-7FA2-41E6-AF12-9B855A25B1ED}" dt="2022-06-03T06:35:24.786" v="7040" actId="26606"/>
          <ac:spMkLst>
            <pc:docMk/>
            <pc:sldMk cId="2956478786" sldId="329"/>
            <ac:spMk id="32" creationId="{416A0E3C-60E6-4F39-BC55-5F7C224E1F7C}"/>
          </ac:spMkLst>
        </pc:spChg>
        <pc:spChg chg="add del">
          <ac:chgData name="Nagarathe Malavika" userId="1e853077-8c8e-4d89-9e5a-f6ae1327b383" providerId="ADAL" clId="{2E4E83EA-7FA2-41E6-AF12-9B855A25B1ED}" dt="2022-06-03T06:35:24.786" v="7040" actId="26606"/>
          <ac:spMkLst>
            <pc:docMk/>
            <pc:sldMk cId="2956478786" sldId="329"/>
            <ac:spMk id="34" creationId="{B0E58038-8ACE-4AD9-B404-25C603550D83}"/>
          </ac:spMkLst>
        </pc:spChg>
        <pc:spChg chg="add del">
          <ac:chgData name="Nagarathe Malavika" userId="1e853077-8c8e-4d89-9e5a-f6ae1327b383" providerId="ADAL" clId="{2E4E83EA-7FA2-41E6-AF12-9B855A25B1ED}" dt="2022-06-03T06:35:24.786" v="7040" actId="26606"/>
          <ac:spMkLst>
            <pc:docMk/>
            <pc:sldMk cId="2956478786" sldId="329"/>
            <ac:spMk id="36" creationId="{82BCDE19-2810-4337-9C49-8589C421767D}"/>
          </ac:spMkLst>
        </pc:spChg>
        <pc:graphicFrameChg chg="add del mod modGraphic">
          <ac:chgData name="Nagarathe Malavika" userId="1e853077-8c8e-4d89-9e5a-f6ae1327b383" providerId="ADAL" clId="{2E4E83EA-7FA2-41E6-AF12-9B855A25B1ED}" dt="2022-06-03T06:31:30.126" v="6998" actId="1032"/>
          <ac:graphicFrameMkLst>
            <pc:docMk/>
            <pc:sldMk cId="2956478786" sldId="329"/>
            <ac:graphicFrameMk id="5" creationId="{5D9AC5EC-239A-4B3E-884C-81F6E8B83012}"/>
          </ac:graphicFrameMkLst>
        </pc:graphicFrameChg>
        <pc:graphicFrameChg chg="add del mod modGraphic">
          <ac:chgData name="Nagarathe Malavika" userId="1e853077-8c8e-4d89-9e5a-f6ae1327b383" providerId="ADAL" clId="{2E4E83EA-7FA2-41E6-AF12-9B855A25B1ED}" dt="2022-06-03T06:33:22.757" v="7006" actId="1032"/>
          <ac:graphicFrameMkLst>
            <pc:docMk/>
            <pc:sldMk cId="2956478786" sldId="329"/>
            <ac:graphicFrameMk id="6" creationId="{86DCAAE0-6E19-488C-BC8D-427737BEA2BF}"/>
          </ac:graphicFrameMkLst>
        </pc:graphicFrameChg>
        <pc:graphicFrameChg chg="add del mod modGraphic">
          <ac:chgData name="Nagarathe Malavika" userId="1e853077-8c8e-4d89-9e5a-f6ae1327b383" providerId="ADAL" clId="{2E4E83EA-7FA2-41E6-AF12-9B855A25B1ED}" dt="2022-06-03T06:35:25.611" v="7041" actId="1032"/>
          <ac:graphicFrameMkLst>
            <pc:docMk/>
            <pc:sldMk cId="2956478786" sldId="329"/>
            <ac:graphicFrameMk id="7" creationId="{9BA09270-9689-4DF8-8AF6-6AFB48297DFA}"/>
          </ac:graphicFrameMkLst>
        </pc:graphicFrameChg>
        <pc:graphicFrameChg chg="add del mod modGraphic">
          <ac:chgData name="Nagarathe Malavika" userId="1e853077-8c8e-4d89-9e5a-f6ae1327b383" providerId="ADAL" clId="{2E4E83EA-7FA2-41E6-AF12-9B855A25B1ED}" dt="2022-06-03T06:37:09.896" v="7147" actId="478"/>
          <ac:graphicFrameMkLst>
            <pc:docMk/>
            <pc:sldMk cId="2956478786" sldId="329"/>
            <ac:graphicFrameMk id="8" creationId="{F90AC02C-868E-443C-9840-1D591D863A1D}"/>
          </ac:graphicFrameMkLst>
        </pc:graphicFrameChg>
        <pc:graphicFrameChg chg="add del mod modGraphic">
          <ac:chgData name="Nagarathe Malavika" userId="1e853077-8c8e-4d89-9e5a-f6ae1327b383" providerId="ADAL" clId="{2E4E83EA-7FA2-41E6-AF12-9B855A25B1ED}" dt="2022-06-03T06:49:53.225" v="7177" actId="478"/>
          <ac:graphicFrameMkLst>
            <pc:docMk/>
            <pc:sldMk cId="2956478786" sldId="329"/>
            <ac:graphicFrameMk id="10" creationId="{105A6E12-DCF1-425D-963A-7D80A5AC74F5}"/>
          </ac:graphicFrameMkLst>
        </pc:graphicFrameChg>
        <pc:graphicFrameChg chg="add del mod modGraphic">
          <ac:chgData name="Nagarathe Malavika" userId="1e853077-8c8e-4d89-9e5a-f6ae1327b383" providerId="ADAL" clId="{2E4E83EA-7FA2-41E6-AF12-9B855A25B1ED}" dt="2022-06-03T06:50:45.231" v="7181" actId="478"/>
          <ac:graphicFrameMkLst>
            <pc:docMk/>
            <pc:sldMk cId="2956478786" sldId="329"/>
            <ac:graphicFrameMk id="12" creationId="{B7661CD9-25E8-4F1C-9D9B-2031F831F91A}"/>
          </ac:graphicFrameMkLst>
        </pc:graphicFrameChg>
        <pc:graphicFrameChg chg="add del mod modGraphic">
          <ac:chgData name="Nagarathe Malavika" userId="1e853077-8c8e-4d89-9e5a-f6ae1327b383" providerId="ADAL" clId="{2E4E83EA-7FA2-41E6-AF12-9B855A25B1ED}" dt="2022-06-03T06:51:37.709" v="7193" actId="478"/>
          <ac:graphicFrameMkLst>
            <pc:docMk/>
            <pc:sldMk cId="2956478786" sldId="329"/>
            <ac:graphicFrameMk id="14" creationId="{E8BAB1FE-56A8-480E-885E-B4AED67564B2}"/>
          </ac:graphicFrameMkLst>
        </pc:graphicFrameChg>
        <pc:graphicFrameChg chg="add del mod modGraphic">
          <ac:chgData name="Nagarathe Malavika" userId="1e853077-8c8e-4d89-9e5a-f6ae1327b383" providerId="ADAL" clId="{2E4E83EA-7FA2-41E6-AF12-9B855A25B1ED}" dt="2022-06-03T06:52:41.801" v="7199" actId="478"/>
          <ac:graphicFrameMkLst>
            <pc:docMk/>
            <pc:sldMk cId="2956478786" sldId="329"/>
            <ac:graphicFrameMk id="16" creationId="{4075F85E-F579-4EF7-91DC-266B01532E80}"/>
          </ac:graphicFrameMkLst>
        </pc:graphicFrameChg>
        <pc:graphicFrameChg chg="add mod modGraphic">
          <ac:chgData name="Nagarathe Malavika" userId="1e853077-8c8e-4d89-9e5a-f6ae1327b383" providerId="ADAL" clId="{2E4E83EA-7FA2-41E6-AF12-9B855A25B1ED}" dt="2022-06-03T07:04:20.923" v="7815"/>
          <ac:graphicFrameMkLst>
            <pc:docMk/>
            <pc:sldMk cId="2956478786" sldId="329"/>
            <ac:graphicFrameMk id="18" creationId="{AB038818-7C34-4E2A-824A-7A80FAD2B493}"/>
          </ac:graphicFrameMkLst>
        </pc:graphicFrameChg>
        <pc:picChg chg="add del mod">
          <ac:chgData name="Nagarathe Malavika" userId="1e853077-8c8e-4d89-9e5a-f6ae1327b383" providerId="ADAL" clId="{2E4E83EA-7FA2-41E6-AF12-9B855A25B1ED}" dt="2022-06-03T06:47:32.335" v="7168" actId="21"/>
          <ac:picMkLst>
            <pc:docMk/>
            <pc:sldMk cId="2956478786" sldId="329"/>
            <ac:picMk id="2050" creationId="{23CA5C9D-34E6-4E30-9E7D-2A96862D8308}"/>
          </ac:picMkLst>
        </pc:picChg>
        <pc:cxnChg chg="add del">
          <ac:chgData name="Nagarathe Malavika" userId="1e853077-8c8e-4d89-9e5a-f6ae1327b383" providerId="ADAL" clId="{2E4E83EA-7FA2-41E6-AF12-9B855A25B1ED}" dt="2022-06-03T06:35:24.786" v="7040" actId="26606"/>
          <ac:cxnSpMkLst>
            <pc:docMk/>
            <pc:sldMk cId="2956478786" sldId="329"/>
            <ac:cxnSpMk id="11" creationId="{C5025DAC-8B93-4160-B017-3A274A5828C0}"/>
          </ac:cxnSpMkLst>
        </pc:cxnChg>
        <pc:cxnChg chg="add del">
          <ac:chgData name="Nagarathe Malavika" userId="1e853077-8c8e-4d89-9e5a-f6ae1327b383" providerId="ADAL" clId="{2E4E83EA-7FA2-41E6-AF12-9B855A25B1ED}" dt="2022-06-03T06:34:12.582" v="7009" actId="26606"/>
          <ac:cxnSpMkLst>
            <pc:docMk/>
            <pc:sldMk cId="2956478786" sldId="329"/>
            <ac:cxnSpMk id="24" creationId="{C5025DAC-8B93-4160-B017-3A274A5828C0}"/>
          </ac:cxnSpMkLst>
        </pc:cxnChg>
        <pc:cxnChg chg="add del">
          <ac:chgData name="Nagarathe Malavika" userId="1e853077-8c8e-4d89-9e5a-f6ae1327b383" providerId="ADAL" clId="{2E4E83EA-7FA2-41E6-AF12-9B855A25B1ED}" dt="2022-06-03T06:34:12.582" v="7009" actId="26606"/>
          <ac:cxnSpMkLst>
            <pc:docMk/>
            <pc:sldMk cId="2956478786" sldId="329"/>
            <ac:cxnSpMk id="28" creationId="{4364CDC3-ADB0-4691-9286-5925F160C2D5}"/>
          </ac:cxnSpMkLst>
        </pc:cxnChg>
        <pc:cxnChg chg="add del">
          <ac:chgData name="Nagarathe Malavika" userId="1e853077-8c8e-4d89-9e5a-f6ae1327b383" providerId="ADAL" clId="{2E4E83EA-7FA2-41E6-AF12-9B855A25B1ED}" dt="2022-06-03T06:35:24.786" v="7040" actId="26606"/>
          <ac:cxnSpMkLst>
            <pc:docMk/>
            <pc:sldMk cId="2956478786" sldId="329"/>
            <ac:cxnSpMk id="33" creationId="{C5025DAC-8B93-4160-B017-3A274A5828C0}"/>
          </ac:cxnSpMkLst>
        </pc:cxnChg>
        <pc:cxnChg chg="add del">
          <ac:chgData name="Nagarathe Malavika" userId="1e853077-8c8e-4d89-9e5a-f6ae1327b383" providerId="ADAL" clId="{2E4E83EA-7FA2-41E6-AF12-9B855A25B1ED}" dt="2022-06-03T06:35:24.786" v="7040" actId="26606"/>
          <ac:cxnSpMkLst>
            <pc:docMk/>
            <pc:sldMk cId="2956478786" sldId="329"/>
            <ac:cxnSpMk id="35" creationId="{38A34772-9011-42B5-AA63-FD6DEC92EE72}"/>
          </ac:cxnSpMkLst>
        </pc:cxnChg>
      </pc:sldChg>
      <pc:sldChg chg="new del">
        <pc:chgData name="Nagarathe Malavika" userId="1e853077-8c8e-4d89-9e5a-f6ae1327b383" providerId="ADAL" clId="{2E4E83EA-7FA2-41E6-AF12-9B855A25B1ED}" dt="2022-06-03T06:29:42.648" v="6993" actId="47"/>
        <pc:sldMkLst>
          <pc:docMk/>
          <pc:sldMk cId="3874971416" sldId="329"/>
        </pc:sldMkLst>
      </pc:sldChg>
      <pc:sldChg chg="addSp delSp modSp new mod setBg">
        <pc:chgData name="Nagarathe Malavika" userId="1e853077-8c8e-4d89-9e5a-f6ae1327b383" providerId="ADAL" clId="{2E4E83EA-7FA2-41E6-AF12-9B855A25B1ED}" dt="2022-06-03T07:10:17.322" v="8002" actId="1036"/>
        <pc:sldMkLst>
          <pc:docMk/>
          <pc:sldMk cId="3815072802" sldId="331"/>
        </pc:sldMkLst>
        <pc:spChg chg="del">
          <ac:chgData name="Nagarathe Malavika" userId="1e853077-8c8e-4d89-9e5a-f6ae1327b383" providerId="ADAL" clId="{2E4E83EA-7FA2-41E6-AF12-9B855A25B1ED}" dt="2022-06-03T07:04:48.547" v="7817" actId="26606"/>
          <ac:spMkLst>
            <pc:docMk/>
            <pc:sldMk cId="3815072802" sldId="331"/>
            <ac:spMk id="2" creationId="{87717E6E-D4CE-43FA-A663-9D2E4A6FB086}"/>
          </ac:spMkLst>
        </pc:spChg>
        <pc:spChg chg="mod">
          <ac:chgData name="Nagarathe Malavika" userId="1e853077-8c8e-4d89-9e5a-f6ae1327b383" providerId="ADAL" clId="{2E4E83EA-7FA2-41E6-AF12-9B855A25B1ED}" dt="2022-06-03T07:06:12.878" v="7863" actId="14100"/>
          <ac:spMkLst>
            <pc:docMk/>
            <pc:sldMk cId="3815072802" sldId="331"/>
            <ac:spMk id="3" creationId="{B00044CD-EEF9-48A0-9477-04FC5EEBF5FD}"/>
          </ac:spMkLst>
        </pc:spChg>
        <pc:spChg chg="del mod">
          <ac:chgData name="Nagarathe Malavika" userId="1e853077-8c8e-4d89-9e5a-f6ae1327b383" providerId="ADAL" clId="{2E4E83EA-7FA2-41E6-AF12-9B855A25B1ED}" dt="2022-06-03T07:05:09.661" v="7819" actId="478"/>
          <ac:spMkLst>
            <pc:docMk/>
            <pc:sldMk cId="3815072802" sldId="331"/>
            <ac:spMk id="4" creationId="{EC541EDF-3D43-4296-8CF6-6B0CE06A05AC}"/>
          </ac:spMkLst>
        </pc:spChg>
        <pc:spChg chg="add del">
          <ac:chgData name="Nagarathe Malavika" userId="1e853077-8c8e-4d89-9e5a-f6ae1327b383" providerId="ADAL" clId="{2E4E83EA-7FA2-41E6-AF12-9B855A25B1ED}" dt="2022-06-03T07:06:51.391" v="7865" actId="478"/>
          <ac:spMkLst>
            <pc:docMk/>
            <pc:sldMk cId="3815072802" sldId="331"/>
            <ac:spMk id="5" creationId="{08530FCE-1D2E-43BE-AB5E-C36BF81740E1}"/>
          </ac:spMkLst>
        </pc:spChg>
        <pc:spChg chg="add del mod">
          <ac:chgData name="Nagarathe Malavika" userId="1e853077-8c8e-4d89-9e5a-f6ae1327b383" providerId="ADAL" clId="{2E4E83EA-7FA2-41E6-AF12-9B855A25B1ED}" dt="2022-06-03T07:09:16.936" v="7881" actId="478"/>
          <ac:spMkLst>
            <pc:docMk/>
            <pc:sldMk cId="3815072802" sldId="331"/>
            <ac:spMk id="6" creationId="{DA179D99-1ECD-4E44-B843-C4E53D47BEA7}"/>
          </ac:spMkLst>
        </pc:spChg>
        <pc:spChg chg="add mod">
          <ac:chgData name="Nagarathe Malavika" userId="1e853077-8c8e-4d89-9e5a-f6ae1327b383" providerId="ADAL" clId="{2E4E83EA-7FA2-41E6-AF12-9B855A25B1ED}" dt="2022-06-03T07:09:56.362" v="7893" actId="1036"/>
          <ac:spMkLst>
            <pc:docMk/>
            <pc:sldMk cId="3815072802" sldId="331"/>
            <ac:spMk id="7" creationId="{8ABD623B-D389-4DBC-80F2-69CBA56AF61A}"/>
          </ac:spMkLst>
        </pc:spChg>
        <pc:spChg chg="add">
          <ac:chgData name="Nagarathe Malavika" userId="1e853077-8c8e-4d89-9e5a-f6ae1327b383" providerId="ADAL" clId="{2E4E83EA-7FA2-41E6-AF12-9B855A25B1ED}" dt="2022-06-03T07:04:48.547" v="7817" actId="26606"/>
          <ac:spMkLst>
            <pc:docMk/>
            <pc:sldMk cId="3815072802" sldId="331"/>
            <ac:spMk id="9" creationId="{416A0E3C-60E6-4F39-BC55-5F7C224E1F7C}"/>
          </ac:spMkLst>
        </pc:spChg>
        <pc:spChg chg="add">
          <ac:chgData name="Nagarathe Malavika" userId="1e853077-8c8e-4d89-9e5a-f6ae1327b383" providerId="ADAL" clId="{2E4E83EA-7FA2-41E6-AF12-9B855A25B1ED}" dt="2022-06-03T07:04:48.547" v="7817" actId="26606"/>
          <ac:spMkLst>
            <pc:docMk/>
            <pc:sldMk cId="3815072802" sldId="331"/>
            <ac:spMk id="13" creationId="{C8DD82D3-D002-45B0-B16A-82B3DA4EFDDB}"/>
          </ac:spMkLst>
        </pc:spChg>
        <pc:spChg chg="add mod">
          <ac:chgData name="Nagarathe Malavika" userId="1e853077-8c8e-4d89-9e5a-f6ae1327b383" providerId="ADAL" clId="{2E4E83EA-7FA2-41E6-AF12-9B855A25B1ED}" dt="2022-06-03T07:10:17.322" v="8002" actId="1036"/>
          <ac:spMkLst>
            <pc:docMk/>
            <pc:sldMk cId="3815072802" sldId="331"/>
            <ac:spMk id="14" creationId="{F5082FC5-9836-41CA-B57B-DF700D2386E8}"/>
          </ac:spMkLst>
        </pc:spChg>
        <pc:spChg chg="add">
          <ac:chgData name="Nagarathe Malavika" userId="1e853077-8c8e-4d89-9e5a-f6ae1327b383" providerId="ADAL" clId="{2E4E83EA-7FA2-41E6-AF12-9B855A25B1ED}" dt="2022-06-03T07:04:48.547" v="7817" actId="26606"/>
          <ac:spMkLst>
            <pc:docMk/>
            <pc:sldMk cId="3815072802" sldId="331"/>
            <ac:spMk id="17" creationId="{14552793-7DFF-4EC7-AC69-D34A75D01880}"/>
          </ac:spMkLst>
        </pc:spChg>
        <pc:graphicFrameChg chg="add mod">
          <ac:chgData name="Nagarathe Malavika" userId="1e853077-8c8e-4d89-9e5a-f6ae1327b383" providerId="ADAL" clId="{2E4E83EA-7FA2-41E6-AF12-9B855A25B1ED}" dt="2022-06-03T07:08:56.360" v="7879"/>
          <ac:graphicFrameMkLst>
            <pc:docMk/>
            <pc:sldMk cId="3815072802" sldId="331"/>
            <ac:graphicFrameMk id="10" creationId="{83E6BA1B-48F4-43E9-A121-14B8063F5614}"/>
          </ac:graphicFrameMkLst>
        </pc:graphicFrameChg>
        <pc:cxnChg chg="add">
          <ac:chgData name="Nagarathe Malavika" userId="1e853077-8c8e-4d89-9e5a-f6ae1327b383" providerId="ADAL" clId="{2E4E83EA-7FA2-41E6-AF12-9B855A25B1ED}" dt="2022-06-03T07:04:48.547" v="7817" actId="26606"/>
          <ac:cxnSpMkLst>
            <pc:docMk/>
            <pc:sldMk cId="3815072802" sldId="331"/>
            <ac:cxnSpMk id="11" creationId="{C5025DAC-8B93-4160-B017-3A274A5828C0}"/>
          </ac:cxnSpMkLst>
        </pc:cxnChg>
        <pc:cxnChg chg="add">
          <ac:chgData name="Nagarathe Malavika" userId="1e853077-8c8e-4d89-9e5a-f6ae1327b383" providerId="ADAL" clId="{2E4E83EA-7FA2-41E6-AF12-9B855A25B1ED}" dt="2022-06-03T07:04:48.547" v="7817" actId="26606"/>
          <ac:cxnSpMkLst>
            <pc:docMk/>
            <pc:sldMk cId="3815072802" sldId="331"/>
            <ac:cxnSpMk id="15" creationId="{9F09C252-16FE-4557-AD6D-BB5CA773496C}"/>
          </ac:cxnSpMkLst>
        </pc:cxnChg>
      </pc:sldChg>
      <pc:sldChg chg="new del">
        <pc:chgData name="Nagarathe Malavika" userId="1e853077-8c8e-4d89-9e5a-f6ae1327b383" providerId="ADAL" clId="{2E4E83EA-7FA2-41E6-AF12-9B855A25B1ED}" dt="2022-06-03T07:12:54.180" v="8004" actId="47"/>
        <pc:sldMkLst>
          <pc:docMk/>
          <pc:sldMk cId="2722547499" sldId="332"/>
        </pc:sldMkLst>
      </pc:sldChg>
      <pc:sldChg chg="addSp delSp modSp new mod">
        <pc:chgData name="Nagarathe Malavika" userId="1e853077-8c8e-4d89-9e5a-f6ae1327b383" providerId="ADAL" clId="{2E4E83EA-7FA2-41E6-AF12-9B855A25B1ED}" dt="2022-06-03T07:26:49.785" v="8525" actId="20577"/>
        <pc:sldMkLst>
          <pc:docMk/>
          <pc:sldMk cId="3261320406" sldId="332"/>
        </pc:sldMkLst>
        <pc:spChg chg="add mod">
          <ac:chgData name="Nagarathe Malavika" userId="1e853077-8c8e-4d89-9e5a-f6ae1327b383" providerId="ADAL" clId="{2E4E83EA-7FA2-41E6-AF12-9B855A25B1ED}" dt="2022-06-03T07:22:27.422" v="8416" actId="1038"/>
          <ac:spMkLst>
            <pc:docMk/>
            <pc:sldMk cId="3261320406" sldId="332"/>
            <ac:spMk id="16" creationId="{B6A57DCF-1455-412A-8308-F212A1F3D100}"/>
          </ac:spMkLst>
        </pc:spChg>
        <pc:spChg chg="add mod">
          <ac:chgData name="Nagarathe Malavika" userId="1e853077-8c8e-4d89-9e5a-f6ae1327b383" providerId="ADAL" clId="{2E4E83EA-7FA2-41E6-AF12-9B855A25B1ED}" dt="2022-06-03T07:22:35.262" v="8417" actId="1076"/>
          <ac:spMkLst>
            <pc:docMk/>
            <pc:sldMk cId="3261320406" sldId="332"/>
            <ac:spMk id="18" creationId="{914B5FAA-B903-46FB-B50F-90BD665ABC39}"/>
          </ac:spMkLst>
        </pc:spChg>
        <pc:spChg chg="add mod">
          <ac:chgData name="Nagarathe Malavika" userId="1e853077-8c8e-4d89-9e5a-f6ae1327b383" providerId="ADAL" clId="{2E4E83EA-7FA2-41E6-AF12-9B855A25B1ED}" dt="2022-06-03T07:26:49.785" v="8525" actId="20577"/>
          <ac:spMkLst>
            <pc:docMk/>
            <pc:sldMk cId="3261320406" sldId="332"/>
            <ac:spMk id="31" creationId="{F953D24F-5A8E-4E1E-976A-D13819403D6E}"/>
          </ac:spMkLst>
        </pc:spChg>
        <pc:grpChg chg="add del mod">
          <ac:chgData name="Nagarathe Malavika" userId="1e853077-8c8e-4d89-9e5a-f6ae1327b383" providerId="ADAL" clId="{2E4E83EA-7FA2-41E6-AF12-9B855A25B1ED}" dt="2022-06-03T07:14:49.298" v="8017" actId="478"/>
          <ac:grpSpMkLst>
            <pc:docMk/>
            <pc:sldMk cId="3261320406" sldId="332"/>
            <ac:grpSpMk id="6" creationId="{6728A0A3-3865-447F-9622-B84DC3158389}"/>
          </ac:grpSpMkLst>
        </pc:grpChg>
        <pc:grpChg chg="add del mod">
          <ac:chgData name="Nagarathe Malavika" userId="1e853077-8c8e-4d89-9e5a-f6ae1327b383" providerId="ADAL" clId="{2E4E83EA-7FA2-41E6-AF12-9B855A25B1ED}" dt="2022-06-03T07:16:21.426" v="8025"/>
          <ac:grpSpMkLst>
            <pc:docMk/>
            <pc:sldMk cId="3261320406" sldId="332"/>
            <ac:grpSpMk id="13" creationId="{D4ECAED6-E1E5-4663-95EF-9F8817B3990A}"/>
          </ac:grpSpMkLst>
        </pc:grpChg>
        <pc:picChg chg="add mod">
          <ac:chgData name="Nagarathe Malavika" userId="1e853077-8c8e-4d89-9e5a-f6ae1327b383" providerId="ADAL" clId="{2E4E83EA-7FA2-41E6-AF12-9B855A25B1ED}" dt="2022-06-03T07:22:27.422" v="8416" actId="1038"/>
          <ac:picMkLst>
            <pc:docMk/>
            <pc:sldMk cId="3261320406" sldId="332"/>
            <ac:picMk id="3" creationId="{93B2E078-2325-47E4-A491-1F4BB7B9B549}"/>
          </ac:picMkLst>
        </pc:picChg>
        <pc:picChg chg="add mod">
          <ac:chgData name="Nagarathe Malavika" userId="1e853077-8c8e-4d89-9e5a-f6ae1327b383" providerId="ADAL" clId="{2E4E83EA-7FA2-41E6-AF12-9B855A25B1ED}" dt="2022-06-03T07:22:27.422" v="8416" actId="1038"/>
          <ac:picMkLst>
            <pc:docMk/>
            <pc:sldMk cId="3261320406" sldId="332"/>
            <ac:picMk id="5" creationId="{6BC52C44-CC0F-4C50-A884-A624138B8CEE}"/>
          </ac:picMkLst>
        </pc:picChg>
        <pc:cxnChg chg="mod">
          <ac:chgData name="Nagarathe Malavika" userId="1e853077-8c8e-4d89-9e5a-f6ae1327b383" providerId="ADAL" clId="{2E4E83EA-7FA2-41E6-AF12-9B855A25B1ED}" dt="2022-06-03T07:14:46.614" v="8016"/>
          <ac:cxnSpMkLst>
            <pc:docMk/>
            <pc:sldMk cId="3261320406" sldId="332"/>
            <ac:cxnSpMk id="7" creationId="{23BB7900-D080-4C4E-B407-1B40B5AA5A34}"/>
          </ac:cxnSpMkLst>
        </pc:cxnChg>
        <pc:cxnChg chg="mod">
          <ac:chgData name="Nagarathe Malavika" userId="1e853077-8c8e-4d89-9e5a-f6ae1327b383" providerId="ADAL" clId="{2E4E83EA-7FA2-41E6-AF12-9B855A25B1ED}" dt="2022-06-03T07:14:46.614" v="8016"/>
          <ac:cxnSpMkLst>
            <pc:docMk/>
            <pc:sldMk cId="3261320406" sldId="332"/>
            <ac:cxnSpMk id="8" creationId="{FB4A0918-CCD8-4064-8194-0BB136BA9233}"/>
          </ac:cxnSpMkLst>
        </pc:cxnChg>
        <pc:cxnChg chg="add mod">
          <ac:chgData name="Nagarathe Malavika" userId="1e853077-8c8e-4d89-9e5a-f6ae1327b383" providerId="ADAL" clId="{2E4E83EA-7FA2-41E6-AF12-9B855A25B1ED}" dt="2022-06-03T07:22:27.422" v="8416" actId="1038"/>
          <ac:cxnSpMkLst>
            <pc:docMk/>
            <pc:sldMk cId="3261320406" sldId="332"/>
            <ac:cxnSpMk id="10" creationId="{E08FC432-0D36-4105-9D93-377164E39D66}"/>
          </ac:cxnSpMkLst>
        </pc:cxnChg>
        <pc:cxnChg chg="mod">
          <ac:chgData name="Nagarathe Malavika" userId="1e853077-8c8e-4d89-9e5a-f6ae1327b383" providerId="ADAL" clId="{2E4E83EA-7FA2-41E6-AF12-9B855A25B1ED}" dt="2022-06-03T07:16:19.879" v="8024"/>
          <ac:cxnSpMkLst>
            <pc:docMk/>
            <pc:sldMk cId="3261320406" sldId="332"/>
            <ac:cxnSpMk id="14" creationId="{9AF46608-B155-48E0-8B78-E0CEF35AD57E}"/>
          </ac:cxnSpMkLst>
        </pc:cxnChg>
        <pc:cxnChg chg="mod">
          <ac:chgData name="Nagarathe Malavika" userId="1e853077-8c8e-4d89-9e5a-f6ae1327b383" providerId="ADAL" clId="{2E4E83EA-7FA2-41E6-AF12-9B855A25B1ED}" dt="2022-06-03T07:16:19.879" v="8024"/>
          <ac:cxnSpMkLst>
            <pc:docMk/>
            <pc:sldMk cId="3261320406" sldId="332"/>
            <ac:cxnSpMk id="15" creationId="{41765AF7-D79F-4CBD-B478-6E916BF2C524}"/>
          </ac:cxnSpMkLst>
        </pc:cxnChg>
        <pc:cxnChg chg="add del mod">
          <ac:chgData name="Nagarathe Malavika" userId="1e853077-8c8e-4d89-9e5a-f6ae1327b383" providerId="ADAL" clId="{2E4E83EA-7FA2-41E6-AF12-9B855A25B1ED}" dt="2022-06-03T07:18:26.401" v="8197" actId="478"/>
          <ac:cxnSpMkLst>
            <pc:docMk/>
            <pc:sldMk cId="3261320406" sldId="332"/>
            <ac:cxnSpMk id="17" creationId="{05717FE0-129C-4480-B960-552F01F9E571}"/>
          </ac:cxnSpMkLst>
        </pc:cxnChg>
        <pc:cxnChg chg="add del mod">
          <ac:chgData name="Nagarathe Malavika" userId="1e853077-8c8e-4d89-9e5a-f6ae1327b383" providerId="ADAL" clId="{2E4E83EA-7FA2-41E6-AF12-9B855A25B1ED}" dt="2022-06-03T07:18:52.291" v="8200" actId="21"/>
          <ac:cxnSpMkLst>
            <pc:docMk/>
            <pc:sldMk cId="3261320406" sldId="332"/>
            <ac:cxnSpMk id="19" creationId="{A99144A5-00AC-4974-831E-7ECDAD197569}"/>
          </ac:cxnSpMkLst>
        </pc:cxnChg>
        <pc:cxnChg chg="add del mod">
          <ac:chgData name="Nagarathe Malavika" userId="1e853077-8c8e-4d89-9e5a-f6ae1327b383" providerId="ADAL" clId="{2E4E83EA-7FA2-41E6-AF12-9B855A25B1ED}" dt="2022-06-03T07:20:49.875" v="8348" actId="11529"/>
          <ac:cxnSpMkLst>
            <pc:docMk/>
            <pc:sldMk cId="3261320406" sldId="332"/>
            <ac:cxnSpMk id="21" creationId="{A96A9E30-2374-4025-975C-5F8C352375C0}"/>
          </ac:cxnSpMkLst>
        </pc:cxnChg>
        <pc:cxnChg chg="add del mod">
          <ac:chgData name="Nagarathe Malavika" userId="1e853077-8c8e-4d89-9e5a-f6ae1327b383" providerId="ADAL" clId="{2E4E83EA-7FA2-41E6-AF12-9B855A25B1ED}" dt="2022-06-03T07:22:55.192" v="8418" actId="478"/>
          <ac:cxnSpMkLst>
            <pc:docMk/>
            <pc:sldMk cId="3261320406" sldId="332"/>
            <ac:cxnSpMk id="24" creationId="{48B4C914-8F1C-4111-A00D-CD76137225D6}"/>
          </ac:cxnSpMkLst>
        </pc:cxnChg>
        <pc:cxnChg chg="add mod">
          <ac:chgData name="Nagarathe Malavika" userId="1e853077-8c8e-4d89-9e5a-f6ae1327b383" providerId="ADAL" clId="{2E4E83EA-7FA2-41E6-AF12-9B855A25B1ED}" dt="2022-06-03T07:23:14.153" v="8421" actId="13822"/>
          <ac:cxnSpMkLst>
            <pc:docMk/>
            <pc:sldMk cId="3261320406" sldId="332"/>
            <ac:cxnSpMk id="29" creationId="{70B39E66-CFBF-4FBB-83DF-8F39DB1BED54}"/>
          </ac:cxnSpMkLst>
        </pc:cxnChg>
        <pc:cxnChg chg="add mod">
          <ac:chgData name="Nagarathe Malavika" userId="1e853077-8c8e-4d89-9e5a-f6ae1327b383" providerId="ADAL" clId="{2E4E83EA-7FA2-41E6-AF12-9B855A25B1ED}" dt="2022-06-03T07:24:49.377" v="8524" actId="13822"/>
          <ac:cxnSpMkLst>
            <pc:docMk/>
            <pc:sldMk cId="3261320406" sldId="332"/>
            <ac:cxnSpMk id="33" creationId="{C945BC71-72CB-4F8C-B47A-A4BD40DA2E45}"/>
          </ac:cxnSpMkLst>
        </pc:cxnChg>
      </pc:sldChg>
      <pc:sldChg chg="addSp modSp new mod">
        <pc:chgData name="Nagarathe Malavika" userId="1e853077-8c8e-4d89-9e5a-f6ae1327b383" providerId="ADAL" clId="{2E4E83EA-7FA2-41E6-AF12-9B855A25B1ED}" dt="2022-06-03T09:05:04.499" v="8548" actId="1076"/>
        <pc:sldMkLst>
          <pc:docMk/>
          <pc:sldMk cId="3333497638" sldId="333"/>
        </pc:sldMkLst>
        <pc:spChg chg="mod">
          <ac:chgData name="Nagarathe Malavika" userId="1e853077-8c8e-4d89-9e5a-f6ae1327b383" providerId="ADAL" clId="{2E4E83EA-7FA2-41E6-AF12-9B855A25B1ED}" dt="2022-06-03T09:05:00.086" v="8546" actId="20577"/>
          <ac:spMkLst>
            <pc:docMk/>
            <pc:sldMk cId="3333497638" sldId="333"/>
            <ac:spMk id="2" creationId="{F78506F2-35AF-4647-A7FA-38F585BD4EEC}"/>
          </ac:spMkLst>
        </pc:spChg>
        <pc:picChg chg="add mod">
          <ac:chgData name="Nagarathe Malavika" userId="1e853077-8c8e-4d89-9e5a-f6ae1327b383" providerId="ADAL" clId="{2E4E83EA-7FA2-41E6-AF12-9B855A25B1ED}" dt="2022-06-03T09:05:04.499" v="8548" actId="1076"/>
          <ac:picMkLst>
            <pc:docMk/>
            <pc:sldMk cId="3333497638" sldId="333"/>
            <ac:picMk id="5" creationId="{29424F4C-3307-4057-9E39-58B5ABFAEF03}"/>
          </ac:picMkLst>
        </pc:picChg>
      </pc:sldChg>
      <pc:sldChg chg="addSp delSp modSp new mod ord">
        <pc:chgData name="Nagarathe Malavika" userId="1e853077-8c8e-4d89-9e5a-f6ae1327b383" providerId="ADAL" clId="{2E4E83EA-7FA2-41E6-AF12-9B855A25B1ED}" dt="2022-06-16T08:30:40.717" v="13614" actId="20577"/>
        <pc:sldMkLst>
          <pc:docMk/>
          <pc:sldMk cId="2509977557" sldId="334"/>
        </pc:sldMkLst>
        <pc:spChg chg="mod">
          <ac:chgData name="Nagarathe Malavika" userId="1e853077-8c8e-4d89-9e5a-f6ae1327b383" providerId="ADAL" clId="{2E4E83EA-7FA2-41E6-AF12-9B855A25B1ED}" dt="2022-06-16T08:30:40.717" v="13614" actId="20577"/>
          <ac:spMkLst>
            <pc:docMk/>
            <pc:sldMk cId="2509977557" sldId="334"/>
            <ac:spMk id="2" creationId="{36452633-2B61-4F38-A26E-F139E1BF1C0E}"/>
          </ac:spMkLst>
        </pc:spChg>
        <pc:spChg chg="add mod">
          <ac:chgData name="Nagarathe Malavika" userId="1e853077-8c8e-4d89-9e5a-f6ae1327b383" providerId="ADAL" clId="{2E4E83EA-7FA2-41E6-AF12-9B855A25B1ED}" dt="2022-06-16T06:27:08.263" v="13558" actId="1076"/>
          <ac:spMkLst>
            <pc:docMk/>
            <pc:sldMk cId="2509977557" sldId="334"/>
            <ac:spMk id="3" creationId="{41DC4194-5EF4-4D03-BF6E-43E172EEF74B}"/>
          </ac:spMkLst>
        </pc:spChg>
        <pc:spChg chg="add mod">
          <ac:chgData name="Nagarathe Malavika" userId="1e853077-8c8e-4d89-9e5a-f6ae1327b383" providerId="ADAL" clId="{2E4E83EA-7FA2-41E6-AF12-9B855A25B1ED}" dt="2022-06-16T06:28:59.335" v="13574" actId="20577"/>
          <ac:spMkLst>
            <pc:docMk/>
            <pc:sldMk cId="2509977557" sldId="334"/>
            <ac:spMk id="7" creationId="{B3775D4C-508B-4C31-B14D-E00380E47B12}"/>
          </ac:spMkLst>
        </pc:spChg>
        <pc:spChg chg="del mod">
          <ac:chgData name="Nagarathe Malavika" userId="1e853077-8c8e-4d89-9e5a-f6ae1327b383" providerId="ADAL" clId="{2E4E83EA-7FA2-41E6-AF12-9B855A25B1ED}" dt="2022-06-16T06:23:40.549" v="13391" actId="478"/>
          <ac:spMkLst>
            <pc:docMk/>
            <pc:sldMk cId="2509977557" sldId="334"/>
            <ac:spMk id="29" creationId="{EEC14093-7AA4-4B4C-9DD6-9D8F98FFBC68}"/>
          </ac:spMkLst>
        </pc:spChg>
        <pc:spChg chg="mod">
          <ac:chgData name="Nagarathe Malavika" userId="1e853077-8c8e-4d89-9e5a-f6ae1327b383" providerId="ADAL" clId="{2E4E83EA-7FA2-41E6-AF12-9B855A25B1ED}" dt="2022-06-16T06:27:56.086" v="13565" actId="1076"/>
          <ac:spMkLst>
            <pc:docMk/>
            <pc:sldMk cId="2509977557" sldId="334"/>
            <ac:spMk id="32" creationId="{97903F28-EFDE-42B8-8F4C-93FD6475E0C3}"/>
          </ac:spMkLst>
        </pc:spChg>
        <pc:spChg chg="add mod">
          <ac:chgData name="Nagarathe Malavika" userId="1e853077-8c8e-4d89-9e5a-f6ae1327b383" providerId="ADAL" clId="{2E4E83EA-7FA2-41E6-AF12-9B855A25B1ED}" dt="2022-06-16T06:29:39.300" v="13609" actId="20577"/>
          <ac:spMkLst>
            <pc:docMk/>
            <pc:sldMk cId="2509977557" sldId="334"/>
            <ac:spMk id="36" creationId="{B8530519-856E-4D19-8B54-4273ED8812F4}"/>
          </ac:spMkLst>
        </pc:spChg>
        <pc:grpChg chg="mod">
          <ac:chgData name="Nagarathe Malavika" userId="1e853077-8c8e-4d89-9e5a-f6ae1327b383" providerId="ADAL" clId="{2E4E83EA-7FA2-41E6-AF12-9B855A25B1ED}" dt="2022-06-16T06:27:56.086" v="13565" actId="1076"/>
          <ac:grpSpMkLst>
            <pc:docMk/>
            <pc:sldMk cId="2509977557" sldId="334"/>
            <ac:grpSpMk id="23" creationId="{6863F1E9-C6A6-4762-B810-51CD29AB59DC}"/>
          </ac:grpSpMkLst>
        </pc:grpChg>
        <pc:picChg chg="mod">
          <ac:chgData name="Nagarathe Malavika" userId="1e853077-8c8e-4d89-9e5a-f6ae1327b383" providerId="ADAL" clId="{2E4E83EA-7FA2-41E6-AF12-9B855A25B1ED}" dt="2022-06-16T06:27:56.086" v="13565" actId="1076"/>
          <ac:picMkLst>
            <pc:docMk/>
            <pc:sldMk cId="2509977557" sldId="334"/>
            <ac:picMk id="24" creationId="{1DA2E96F-4099-477F-A08F-FAF920C494C4}"/>
          </ac:picMkLst>
        </pc:picChg>
        <pc:picChg chg="mod">
          <ac:chgData name="Nagarathe Malavika" userId="1e853077-8c8e-4d89-9e5a-f6ae1327b383" providerId="ADAL" clId="{2E4E83EA-7FA2-41E6-AF12-9B855A25B1ED}" dt="2022-06-16T06:27:56.086" v="13565" actId="1076"/>
          <ac:picMkLst>
            <pc:docMk/>
            <pc:sldMk cId="2509977557" sldId="334"/>
            <ac:picMk id="25" creationId="{B18EC56B-3F16-4A5F-B687-4BDB897E5927}"/>
          </ac:picMkLst>
        </pc:picChg>
        <pc:picChg chg="mod">
          <ac:chgData name="Nagarathe Malavika" userId="1e853077-8c8e-4d89-9e5a-f6ae1327b383" providerId="ADAL" clId="{2E4E83EA-7FA2-41E6-AF12-9B855A25B1ED}" dt="2022-06-16T06:27:56.086" v="13565" actId="1076"/>
          <ac:picMkLst>
            <pc:docMk/>
            <pc:sldMk cId="2509977557" sldId="334"/>
            <ac:picMk id="26" creationId="{81FC2915-8413-429A-9C9F-107158EF6469}"/>
          </ac:picMkLst>
        </pc:picChg>
        <pc:picChg chg="mod">
          <ac:chgData name="Nagarathe Malavika" userId="1e853077-8c8e-4d89-9e5a-f6ae1327b383" providerId="ADAL" clId="{2E4E83EA-7FA2-41E6-AF12-9B855A25B1ED}" dt="2022-06-16T06:27:56.086" v="13565" actId="1076"/>
          <ac:picMkLst>
            <pc:docMk/>
            <pc:sldMk cId="2509977557" sldId="334"/>
            <ac:picMk id="31" creationId="{E4030F70-367E-4250-9B0D-91EC39402869}"/>
          </ac:picMkLst>
        </pc:picChg>
        <pc:picChg chg="mod">
          <ac:chgData name="Nagarathe Malavika" userId="1e853077-8c8e-4d89-9e5a-f6ae1327b383" providerId="ADAL" clId="{2E4E83EA-7FA2-41E6-AF12-9B855A25B1ED}" dt="2022-06-16T06:27:56.086" v="13565" actId="1076"/>
          <ac:picMkLst>
            <pc:docMk/>
            <pc:sldMk cId="2509977557" sldId="334"/>
            <ac:picMk id="35" creationId="{D64C95C5-0D12-4237-9CC5-94AF8EF0984D}"/>
          </ac:picMkLst>
        </pc:picChg>
        <pc:cxnChg chg="add mod">
          <ac:chgData name="Nagarathe Malavika" userId="1e853077-8c8e-4d89-9e5a-f6ae1327b383" providerId="ADAL" clId="{2E4E83EA-7FA2-41E6-AF12-9B855A25B1ED}" dt="2022-06-16T06:28:06.792" v="13567" actId="14100"/>
          <ac:cxnSpMkLst>
            <pc:docMk/>
            <pc:sldMk cId="2509977557" sldId="334"/>
            <ac:cxnSpMk id="9" creationId="{EE83A754-9BFB-4CE5-9433-052E860273DF}"/>
          </ac:cxnSpMkLst>
        </pc:cxnChg>
        <pc:cxnChg chg="mod">
          <ac:chgData name="Nagarathe Malavika" userId="1e853077-8c8e-4d89-9e5a-f6ae1327b383" providerId="ADAL" clId="{2E4E83EA-7FA2-41E6-AF12-9B855A25B1ED}" dt="2022-06-16T06:27:56.086" v="13565" actId="1076"/>
          <ac:cxnSpMkLst>
            <pc:docMk/>
            <pc:sldMk cId="2509977557" sldId="334"/>
            <ac:cxnSpMk id="27" creationId="{834F03EC-1C54-41D8-A19F-6A90983C8F16}"/>
          </ac:cxnSpMkLst>
        </pc:cxnChg>
        <pc:cxnChg chg="mod">
          <ac:chgData name="Nagarathe Malavika" userId="1e853077-8c8e-4d89-9e5a-f6ae1327b383" providerId="ADAL" clId="{2E4E83EA-7FA2-41E6-AF12-9B855A25B1ED}" dt="2022-06-16T06:28:20.684" v="13569" actId="14100"/>
          <ac:cxnSpMkLst>
            <pc:docMk/>
            <pc:sldMk cId="2509977557" sldId="334"/>
            <ac:cxnSpMk id="28" creationId="{3C1CBA30-00FC-473E-BB7C-23A1933238AB}"/>
          </ac:cxnSpMkLst>
        </pc:cxnChg>
        <pc:cxnChg chg="del mod">
          <ac:chgData name="Nagarathe Malavika" userId="1e853077-8c8e-4d89-9e5a-f6ae1327b383" providerId="ADAL" clId="{2E4E83EA-7FA2-41E6-AF12-9B855A25B1ED}" dt="2022-06-16T06:16:25.344" v="13283" actId="478"/>
          <ac:cxnSpMkLst>
            <pc:docMk/>
            <pc:sldMk cId="2509977557" sldId="334"/>
            <ac:cxnSpMk id="30" creationId="{14B4EDCD-7647-4997-A6BC-201062A3CDAA}"/>
          </ac:cxnSpMkLst>
        </pc:cxnChg>
        <pc:cxnChg chg="mod">
          <ac:chgData name="Nagarathe Malavika" userId="1e853077-8c8e-4d89-9e5a-f6ae1327b383" providerId="ADAL" clId="{2E4E83EA-7FA2-41E6-AF12-9B855A25B1ED}" dt="2022-06-16T06:27:56.086" v="13565" actId="1076"/>
          <ac:cxnSpMkLst>
            <pc:docMk/>
            <pc:sldMk cId="2509977557" sldId="334"/>
            <ac:cxnSpMk id="33" creationId="{710B08AE-9A30-45EB-8042-31B4DD3D09A4}"/>
          </ac:cxnSpMkLst>
        </pc:cxnChg>
        <pc:cxnChg chg="mod">
          <ac:chgData name="Nagarathe Malavika" userId="1e853077-8c8e-4d89-9e5a-f6ae1327b383" providerId="ADAL" clId="{2E4E83EA-7FA2-41E6-AF12-9B855A25B1ED}" dt="2022-06-16T06:27:56.086" v="13565" actId="1076"/>
          <ac:cxnSpMkLst>
            <pc:docMk/>
            <pc:sldMk cId="2509977557" sldId="334"/>
            <ac:cxnSpMk id="34" creationId="{7FB8F415-DE1A-4725-B987-49760F923724}"/>
          </ac:cxnSpMkLst>
        </pc:cxnChg>
      </pc:sldChg>
      <pc:sldChg chg="new del">
        <pc:chgData name="Nagarathe Malavika" userId="1e853077-8c8e-4d89-9e5a-f6ae1327b383" providerId="ADAL" clId="{2E4E83EA-7FA2-41E6-AF12-9B855A25B1ED}" dt="2022-06-03T09:51:59.190" v="9286" actId="47"/>
        <pc:sldMkLst>
          <pc:docMk/>
          <pc:sldMk cId="4228854913" sldId="334"/>
        </pc:sldMkLst>
      </pc:sldChg>
      <pc:sldChg chg="addSp delSp modSp add mod setBg">
        <pc:chgData name="Nagarathe Malavika" userId="1e853077-8c8e-4d89-9e5a-f6ae1327b383" providerId="ADAL" clId="{2E4E83EA-7FA2-41E6-AF12-9B855A25B1ED}" dt="2022-06-03T11:56:31.395" v="9363" actId="20577"/>
        <pc:sldMkLst>
          <pc:docMk/>
          <pc:sldMk cId="1077337568" sldId="335"/>
        </pc:sldMkLst>
        <pc:spChg chg="mod">
          <ac:chgData name="Nagarathe Malavika" userId="1e853077-8c8e-4d89-9e5a-f6ae1327b383" providerId="ADAL" clId="{2E4E83EA-7FA2-41E6-AF12-9B855A25B1ED}" dt="2022-06-03T11:56:31.395" v="9363" actId="20577"/>
          <ac:spMkLst>
            <pc:docMk/>
            <pc:sldMk cId="1077337568" sldId="335"/>
            <ac:spMk id="2" creationId="{36452633-2B61-4F38-A26E-F139E1BF1C0E}"/>
          </ac:spMkLst>
        </pc:spChg>
        <pc:spChg chg="add del mod">
          <ac:chgData name="Nagarathe Malavika" userId="1e853077-8c8e-4d89-9e5a-f6ae1327b383" providerId="ADAL" clId="{2E4E83EA-7FA2-41E6-AF12-9B855A25B1ED}" dt="2022-06-03T11:56:18.874" v="9354"/>
          <ac:spMkLst>
            <pc:docMk/>
            <pc:sldMk cId="1077337568" sldId="335"/>
            <ac:spMk id="3" creationId="{5E3AC03B-3F72-4ECF-B9E4-B0802A43B905}"/>
          </ac:spMkLst>
        </pc:spChg>
        <pc:spChg chg="add">
          <ac:chgData name="Nagarathe Malavika" userId="1e853077-8c8e-4d89-9e5a-f6ae1327b383" providerId="ADAL" clId="{2E4E83EA-7FA2-41E6-AF12-9B855A25B1ED}" dt="2022-06-03T11:55:40.061" v="9340" actId="26606"/>
          <ac:spMkLst>
            <pc:docMk/>
            <pc:sldMk cId="1077337568" sldId="335"/>
            <ac:spMk id="71" creationId="{39E3965E-AC41-4711-9D10-E25ABB132D86}"/>
          </ac:spMkLst>
        </pc:spChg>
        <pc:spChg chg="add">
          <ac:chgData name="Nagarathe Malavika" userId="1e853077-8c8e-4d89-9e5a-f6ae1327b383" providerId="ADAL" clId="{2E4E83EA-7FA2-41E6-AF12-9B855A25B1ED}" dt="2022-06-03T11:55:40.061" v="9340" actId="26606"/>
          <ac:spMkLst>
            <pc:docMk/>
            <pc:sldMk cId="1077337568" sldId="335"/>
            <ac:spMk id="75" creationId="{33428ACC-71EC-4171-9527-10983BA6B41D}"/>
          </ac:spMkLst>
        </pc:spChg>
        <pc:spChg chg="add">
          <ac:chgData name="Nagarathe Malavika" userId="1e853077-8c8e-4d89-9e5a-f6ae1327b383" providerId="ADAL" clId="{2E4E83EA-7FA2-41E6-AF12-9B855A25B1ED}" dt="2022-06-03T11:55:40.061" v="9340" actId="26606"/>
          <ac:spMkLst>
            <pc:docMk/>
            <pc:sldMk cId="1077337568" sldId="335"/>
            <ac:spMk id="79" creationId="{8D4480B4-953D-41FA-9052-09AB3A026947}"/>
          </ac:spMkLst>
        </pc:spChg>
        <pc:picChg chg="add mod">
          <ac:chgData name="Nagarathe Malavika" userId="1e853077-8c8e-4d89-9e5a-f6ae1327b383" providerId="ADAL" clId="{2E4E83EA-7FA2-41E6-AF12-9B855A25B1ED}" dt="2022-06-03T11:55:40.061" v="9340" actId="26606"/>
          <ac:picMkLst>
            <pc:docMk/>
            <pc:sldMk cId="1077337568" sldId="335"/>
            <ac:picMk id="1026" creationId="{3A2EABAE-0BBA-4CD5-A0E2-52BD54C2CF78}"/>
          </ac:picMkLst>
        </pc:picChg>
        <pc:cxnChg chg="add">
          <ac:chgData name="Nagarathe Malavika" userId="1e853077-8c8e-4d89-9e5a-f6ae1327b383" providerId="ADAL" clId="{2E4E83EA-7FA2-41E6-AF12-9B855A25B1ED}" dt="2022-06-03T11:55:40.061" v="9340" actId="26606"/>
          <ac:cxnSpMkLst>
            <pc:docMk/>
            <pc:sldMk cId="1077337568" sldId="335"/>
            <ac:cxnSpMk id="73" creationId="{1F5DC8C3-BA5F-4EED-BB9A-A14272BD82A1}"/>
          </ac:cxnSpMkLst>
        </pc:cxnChg>
        <pc:cxnChg chg="add">
          <ac:chgData name="Nagarathe Malavika" userId="1e853077-8c8e-4d89-9e5a-f6ae1327b383" providerId="ADAL" clId="{2E4E83EA-7FA2-41E6-AF12-9B855A25B1ED}" dt="2022-06-03T11:55:40.061" v="9340" actId="26606"/>
          <ac:cxnSpMkLst>
            <pc:docMk/>
            <pc:sldMk cId="1077337568" sldId="335"/>
            <ac:cxnSpMk id="77" creationId="{BA22713B-ABB6-4391-97F9-0449A2B9B664}"/>
          </ac:cxnSpMkLst>
        </pc:cxnChg>
      </pc:sldChg>
      <pc:sldChg chg="addSp modSp new mod modClrScheme chgLayout">
        <pc:chgData name="Nagarathe Malavika" userId="1e853077-8c8e-4d89-9e5a-f6ae1327b383" providerId="ADAL" clId="{2E4E83EA-7FA2-41E6-AF12-9B855A25B1ED}" dt="2022-06-16T05:18:24.718" v="11606" actId="20577"/>
        <pc:sldMkLst>
          <pc:docMk/>
          <pc:sldMk cId="1194233696" sldId="337"/>
        </pc:sldMkLst>
        <pc:spChg chg="add mod ord">
          <ac:chgData name="Nagarathe Malavika" userId="1e853077-8c8e-4d89-9e5a-f6ae1327b383" providerId="ADAL" clId="{2E4E83EA-7FA2-41E6-AF12-9B855A25B1ED}" dt="2022-06-16T04:52:16.967" v="10455" actId="700"/>
          <ac:spMkLst>
            <pc:docMk/>
            <pc:sldMk cId="1194233696" sldId="337"/>
            <ac:spMk id="2" creationId="{20E93FB0-781C-418A-B577-E027D2060D4E}"/>
          </ac:spMkLst>
        </pc:spChg>
        <pc:spChg chg="add mod ord">
          <ac:chgData name="Nagarathe Malavika" userId="1e853077-8c8e-4d89-9e5a-f6ae1327b383" providerId="ADAL" clId="{2E4E83EA-7FA2-41E6-AF12-9B855A25B1ED}" dt="2022-06-16T05:18:24.718" v="11606" actId="20577"/>
          <ac:spMkLst>
            <pc:docMk/>
            <pc:sldMk cId="1194233696" sldId="337"/>
            <ac:spMk id="3" creationId="{35829C95-9DBC-42CC-A07D-C9E9225E6ED3}"/>
          </ac:spMkLst>
        </pc:spChg>
        <pc:spChg chg="add mod ord">
          <ac:chgData name="Nagarathe Malavika" userId="1e853077-8c8e-4d89-9e5a-f6ae1327b383" providerId="ADAL" clId="{2E4E83EA-7FA2-41E6-AF12-9B855A25B1ED}" dt="2022-06-16T05:17:54.511" v="11594" actId="20577"/>
          <ac:spMkLst>
            <pc:docMk/>
            <pc:sldMk cId="1194233696" sldId="337"/>
            <ac:spMk id="4" creationId="{2B805F03-DCA5-439F-BC9C-DD4E15F00C0D}"/>
          </ac:spMkLst>
        </pc:spChg>
      </pc:sldChg>
      <pc:sldChg chg="delSp add del setBg delDesignElem">
        <pc:chgData name="Nagarathe Malavika" userId="1e853077-8c8e-4d89-9e5a-f6ae1327b383" providerId="ADAL" clId="{2E4E83EA-7FA2-41E6-AF12-9B855A25B1ED}" dt="2022-06-03T11:56:03.467" v="9347" actId="47"/>
        <pc:sldMkLst>
          <pc:docMk/>
          <pc:sldMk cId="1420145630" sldId="337"/>
        </pc:sldMkLst>
        <pc:spChg chg="del">
          <ac:chgData name="Nagarathe Malavika" userId="1e853077-8c8e-4d89-9e5a-f6ae1327b383" providerId="ADAL" clId="{2E4E83EA-7FA2-41E6-AF12-9B855A25B1ED}" dt="2022-06-03T11:55:56.474" v="9343"/>
          <ac:spMkLst>
            <pc:docMk/>
            <pc:sldMk cId="1420145630" sldId="337"/>
            <ac:spMk id="9" creationId="{416A0E3C-60E6-4F39-BC55-5F7C224E1F7C}"/>
          </ac:spMkLst>
        </pc:spChg>
        <pc:spChg chg="del">
          <ac:chgData name="Nagarathe Malavika" userId="1e853077-8c8e-4d89-9e5a-f6ae1327b383" providerId="ADAL" clId="{2E4E83EA-7FA2-41E6-AF12-9B855A25B1ED}" dt="2022-06-03T11:55:56.474" v="9343"/>
          <ac:spMkLst>
            <pc:docMk/>
            <pc:sldMk cId="1420145630" sldId="337"/>
            <ac:spMk id="13" creationId="{C8DD82D3-D002-45B0-B16A-82B3DA4EFDDB}"/>
          </ac:spMkLst>
        </pc:spChg>
        <pc:spChg chg="del">
          <ac:chgData name="Nagarathe Malavika" userId="1e853077-8c8e-4d89-9e5a-f6ae1327b383" providerId="ADAL" clId="{2E4E83EA-7FA2-41E6-AF12-9B855A25B1ED}" dt="2022-06-03T11:55:56.474" v="9343"/>
          <ac:spMkLst>
            <pc:docMk/>
            <pc:sldMk cId="1420145630" sldId="337"/>
            <ac:spMk id="17" creationId="{14552793-7DFF-4EC7-AC69-D34A75D01880}"/>
          </ac:spMkLst>
        </pc:spChg>
        <pc:cxnChg chg="del">
          <ac:chgData name="Nagarathe Malavika" userId="1e853077-8c8e-4d89-9e5a-f6ae1327b383" providerId="ADAL" clId="{2E4E83EA-7FA2-41E6-AF12-9B855A25B1ED}" dt="2022-06-03T11:55:56.474" v="9343"/>
          <ac:cxnSpMkLst>
            <pc:docMk/>
            <pc:sldMk cId="1420145630" sldId="337"/>
            <ac:cxnSpMk id="11" creationId="{C5025DAC-8B93-4160-B017-3A274A5828C0}"/>
          </ac:cxnSpMkLst>
        </pc:cxnChg>
        <pc:cxnChg chg="del">
          <ac:chgData name="Nagarathe Malavika" userId="1e853077-8c8e-4d89-9e5a-f6ae1327b383" providerId="ADAL" clId="{2E4E83EA-7FA2-41E6-AF12-9B855A25B1ED}" dt="2022-06-03T11:55:56.474" v="9343"/>
          <ac:cxnSpMkLst>
            <pc:docMk/>
            <pc:sldMk cId="1420145630" sldId="337"/>
            <ac:cxnSpMk id="15" creationId="{9F09C252-16FE-4557-AD6D-BB5CA773496C}"/>
          </ac:cxnSpMkLst>
        </pc:cxnChg>
      </pc:sldChg>
      <pc:sldChg chg="delSp add del setBg delDesignElem">
        <pc:chgData name="Nagarathe Malavika" userId="1e853077-8c8e-4d89-9e5a-f6ae1327b383" providerId="ADAL" clId="{2E4E83EA-7FA2-41E6-AF12-9B855A25B1ED}" dt="2022-06-03T11:55:22.895" v="9339" actId="47"/>
        <pc:sldMkLst>
          <pc:docMk/>
          <pc:sldMk cId="2232914169" sldId="337"/>
        </pc:sldMkLst>
        <pc:spChg chg="del">
          <ac:chgData name="Nagarathe Malavika" userId="1e853077-8c8e-4d89-9e5a-f6ae1327b383" providerId="ADAL" clId="{2E4E83EA-7FA2-41E6-AF12-9B855A25B1ED}" dt="2022-06-03T11:55:09.159" v="9338"/>
          <ac:spMkLst>
            <pc:docMk/>
            <pc:sldMk cId="2232914169" sldId="337"/>
            <ac:spMk id="9" creationId="{416A0E3C-60E6-4F39-BC55-5F7C224E1F7C}"/>
          </ac:spMkLst>
        </pc:spChg>
        <pc:spChg chg="del">
          <ac:chgData name="Nagarathe Malavika" userId="1e853077-8c8e-4d89-9e5a-f6ae1327b383" providerId="ADAL" clId="{2E4E83EA-7FA2-41E6-AF12-9B855A25B1ED}" dt="2022-06-03T11:55:09.159" v="9338"/>
          <ac:spMkLst>
            <pc:docMk/>
            <pc:sldMk cId="2232914169" sldId="337"/>
            <ac:spMk id="13" creationId="{C8DD82D3-D002-45B0-B16A-82B3DA4EFDDB}"/>
          </ac:spMkLst>
        </pc:spChg>
        <pc:spChg chg="del">
          <ac:chgData name="Nagarathe Malavika" userId="1e853077-8c8e-4d89-9e5a-f6ae1327b383" providerId="ADAL" clId="{2E4E83EA-7FA2-41E6-AF12-9B855A25B1ED}" dt="2022-06-03T11:55:09.159" v="9338"/>
          <ac:spMkLst>
            <pc:docMk/>
            <pc:sldMk cId="2232914169" sldId="337"/>
            <ac:spMk id="17" creationId="{14552793-7DFF-4EC7-AC69-D34A75D01880}"/>
          </ac:spMkLst>
        </pc:spChg>
        <pc:cxnChg chg="del">
          <ac:chgData name="Nagarathe Malavika" userId="1e853077-8c8e-4d89-9e5a-f6ae1327b383" providerId="ADAL" clId="{2E4E83EA-7FA2-41E6-AF12-9B855A25B1ED}" dt="2022-06-03T11:55:09.159" v="9338"/>
          <ac:cxnSpMkLst>
            <pc:docMk/>
            <pc:sldMk cId="2232914169" sldId="337"/>
            <ac:cxnSpMk id="11" creationId="{C5025DAC-8B93-4160-B017-3A274A5828C0}"/>
          </ac:cxnSpMkLst>
        </pc:cxnChg>
        <pc:cxnChg chg="del">
          <ac:chgData name="Nagarathe Malavika" userId="1e853077-8c8e-4d89-9e5a-f6ae1327b383" providerId="ADAL" clId="{2E4E83EA-7FA2-41E6-AF12-9B855A25B1ED}" dt="2022-06-03T11:55:09.159" v="9338"/>
          <ac:cxnSpMkLst>
            <pc:docMk/>
            <pc:sldMk cId="2232914169" sldId="337"/>
            <ac:cxnSpMk id="15" creationId="{9F09C252-16FE-4557-AD6D-BB5CA773496C}"/>
          </ac:cxnSpMkLst>
        </pc:cxnChg>
      </pc:sldChg>
      <pc:sldChg chg="modSp add mod">
        <pc:chgData name="Nagarathe Malavika" userId="1e853077-8c8e-4d89-9e5a-f6ae1327b383" providerId="ADAL" clId="{2E4E83EA-7FA2-41E6-AF12-9B855A25B1ED}" dt="2022-06-16T05:56:58.810" v="13188" actId="20577"/>
        <pc:sldMkLst>
          <pc:docMk/>
          <pc:sldMk cId="3929800335" sldId="338"/>
        </pc:sldMkLst>
        <pc:spChg chg="mod">
          <ac:chgData name="Nagarathe Malavika" userId="1e853077-8c8e-4d89-9e5a-f6ae1327b383" providerId="ADAL" clId="{2E4E83EA-7FA2-41E6-AF12-9B855A25B1ED}" dt="2022-06-16T05:56:51.691" v="13161" actId="27636"/>
          <ac:spMkLst>
            <pc:docMk/>
            <pc:sldMk cId="3929800335" sldId="338"/>
            <ac:spMk id="3" creationId="{35829C95-9DBC-42CC-A07D-C9E9225E6ED3}"/>
          </ac:spMkLst>
        </pc:spChg>
        <pc:spChg chg="mod">
          <ac:chgData name="Nagarathe Malavika" userId="1e853077-8c8e-4d89-9e5a-f6ae1327b383" providerId="ADAL" clId="{2E4E83EA-7FA2-41E6-AF12-9B855A25B1ED}" dt="2022-06-16T05:56:58.810" v="13188" actId="20577"/>
          <ac:spMkLst>
            <pc:docMk/>
            <pc:sldMk cId="3929800335" sldId="338"/>
            <ac:spMk id="4" creationId="{2B805F03-DCA5-439F-BC9C-DD4E15F00C0D}"/>
          </ac:spMkLst>
        </pc:spChg>
      </pc:sldChg>
    </pc:docChg>
  </pc:docChgLst>
  <pc:docChgLst>
    <pc:chgData name="harshini.k04@ad.infosys.com" userId="33aa018a-28d7-428a-8e5a-47b547dcd64b" providerId="ADAL" clId="{5AF52B29-6893-44DE-92EC-0C6DFACE9300}"/>
    <pc:docChg chg="undo redo custSel addSld delSld modSld sldOrd">
      <pc:chgData name="harshini.k04@ad.infosys.com" userId="33aa018a-28d7-428a-8e5a-47b547dcd64b" providerId="ADAL" clId="{5AF52B29-6893-44DE-92EC-0C6DFACE9300}" dt="2022-06-03T12:17:31.190" v="3612" actId="20577"/>
      <pc:docMkLst>
        <pc:docMk/>
      </pc:docMkLst>
      <pc:sldChg chg="addSp delSp modSp mod">
        <pc:chgData name="harshini.k04@ad.infosys.com" userId="33aa018a-28d7-428a-8e5a-47b547dcd64b" providerId="ADAL" clId="{5AF52B29-6893-44DE-92EC-0C6DFACE9300}" dt="2022-06-03T10:49:24.948" v="2454"/>
        <pc:sldMkLst>
          <pc:docMk/>
          <pc:sldMk cId="2482546811" sldId="310"/>
        </pc:sldMkLst>
        <pc:spChg chg="add del mod">
          <ac:chgData name="harshini.k04@ad.infosys.com" userId="33aa018a-28d7-428a-8e5a-47b547dcd64b" providerId="ADAL" clId="{5AF52B29-6893-44DE-92EC-0C6DFACE9300}" dt="2022-06-03T09:21:22.061" v="1238" actId="478"/>
          <ac:spMkLst>
            <pc:docMk/>
            <pc:sldMk cId="2482546811" sldId="310"/>
            <ac:spMk id="4" creationId="{FE6EA2F2-F220-471C-A740-1597CE261687}"/>
          </ac:spMkLst>
        </pc:spChg>
        <pc:spChg chg="del">
          <ac:chgData name="harshini.k04@ad.infosys.com" userId="33aa018a-28d7-428a-8e5a-47b547dcd64b" providerId="ADAL" clId="{5AF52B29-6893-44DE-92EC-0C6DFACE9300}" dt="2022-06-03T09:21:26.010" v="1239" actId="478"/>
          <ac:spMkLst>
            <pc:docMk/>
            <pc:sldMk cId="2482546811" sldId="310"/>
            <ac:spMk id="5" creationId="{18C7DBF9-5283-4A24-BF81-2DB3B3970C1D}"/>
          </ac:spMkLst>
        </pc:spChg>
        <pc:spChg chg="add mod">
          <ac:chgData name="harshini.k04@ad.infosys.com" userId="33aa018a-28d7-428a-8e5a-47b547dcd64b" providerId="ADAL" clId="{5AF52B29-6893-44DE-92EC-0C6DFACE9300}" dt="2022-06-03T09:22:25.847" v="1243" actId="21"/>
          <ac:spMkLst>
            <pc:docMk/>
            <pc:sldMk cId="2482546811" sldId="310"/>
            <ac:spMk id="8" creationId="{4591313F-097A-45CE-A6DB-D4B56E9F1169}"/>
          </ac:spMkLst>
        </pc:spChg>
        <pc:spChg chg="add del mod">
          <ac:chgData name="harshini.k04@ad.infosys.com" userId="33aa018a-28d7-428a-8e5a-47b547dcd64b" providerId="ADAL" clId="{5AF52B29-6893-44DE-92EC-0C6DFACE9300}" dt="2022-06-03T09:22:49.957" v="1247" actId="478"/>
          <ac:spMkLst>
            <pc:docMk/>
            <pc:sldMk cId="2482546811" sldId="310"/>
            <ac:spMk id="10" creationId="{7302CB83-1939-49C9-BB70-0A086D8366DB}"/>
          </ac:spMkLst>
        </pc:spChg>
        <pc:graphicFrameChg chg="add del mod">
          <ac:chgData name="harshini.k04@ad.infosys.com" userId="33aa018a-28d7-428a-8e5a-47b547dcd64b" providerId="ADAL" clId="{5AF52B29-6893-44DE-92EC-0C6DFACE9300}" dt="2022-06-03T09:22:40.658" v="1244" actId="478"/>
          <ac:graphicFrameMkLst>
            <pc:docMk/>
            <pc:sldMk cId="2482546811" sldId="310"/>
            <ac:graphicFrameMk id="7" creationId="{8C04886F-673D-4CF4-AEF9-2BB3146C7AF1}"/>
          </ac:graphicFrameMkLst>
        </pc:graphicFrameChg>
        <pc:graphicFrameChg chg="add del mod">
          <ac:chgData name="harshini.k04@ad.infosys.com" userId="33aa018a-28d7-428a-8e5a-47b547dcd64b" providerId="ADAL" clId="{5AF52B29-6893-44DE-92EC-0C6DFACE9300}" dt="2022-06-03T10:49:24.948" v="2454"/>
          <ac:graphicFrameMkLst>
            <pc:docMk/>
            <pc:sldMk cId="2482546811" sldId="310"/>
            <ac:graphicFrameMk id="12" creationId="{48AE2D90-E6AE-4482-BAAA-8C0C590CC4C2}"/>
          </ac:graphicFrameMkLst>
        </pc:graphicFrameChg>
        <pc:graphicFrameChg chg="del">
          <ac:chgData name="harshini.k04@ad.infosys.com" userId="33aa018a-28d7-428a-8e5a-47b547dcd64b" providerId="ADAL" clId="{5AF52B29-6893-44DE-92EC-0C6DFACE9300}" dt="2022-06-03T09:21:19.477" v="1237" actId="478"/>
          <ac:graphicFrameMkLst>
            <pc:docMk/>
            <pc:sldMk cId="2482546811" sldId="310"/>
            <ac:graphicFrameMk id="14" creationId="{62612D72-5A4E-430E-8505-B2C209DA7C74}"/>
          </ac:graphicFrameMkLst>
        </pc:graphicFrameChg>
      </pc:sldChg>
      <pc:sldChg chg="modSp mod">
        <pc:chgData name="harshini.k04@ad.infosys.com" userId="33aa018a-28d7-428a-8e5a-47b547dcd64b" providerId="ADAL" clId="{5AF52B29-6893-44DE-92EC-0C6DFACE9300}" dt="2022-06-03T05:10:24.545" v="92" actId="5793"/>
        <pc:sldMkLst>
          <pc:docMk/>
          <pc:sldMk cId="3951641443" sldId="311"/>
        </pc:sldMkLst>
        <pc:spChg chg="mod">
          <ac:chgData name="harshini.k04@ad.infosys.com" userId="33aa018a-28d7-428a-8e5a-47b547dcd64b" providerId="ADAL" clId="{5AF52B29-6893-44DE-92EC-0C6DFACE9300}" dt="2022-06-03T05:10:24.545" v="92" actId="5793"/>
          <ac:spMkLst>
            <pc:docMk/>
            <pc:sldMk cId="3951641443" sldId="311"/>
            <ac:spMk id="5" creationId="{1BA64414-2542-4E03-8A1B-30518D477097}"/>
          </ac:spMkLst>
        </pc:spChg>
        <pc:spChg chg="mod">
          <ac:chgData name="harshini.k04@ad.infosys.com" userId="33aa018a-28d7-428a-8e5a-47b547dcd64b" providerId="ADAL" clId="{5AF52B29-6893-44DE-92EC-0C6DFACE9300}" dt="2022-06-03T05:09:30.632" v="67" actId="20577"/>
          <ac:spMkLst>
            <pc:docMk/>
            <pc:sldMk cId="3951641443" sldId="311"/>
            <ac:spMk id="6" creationId="{801AF817-86BF-4EF4-B171-6188ECE2FFE6}"/>
          </ac:spMkLst>
        </pc:spChg>
      </pc:sldChg>
      <pc:sldChg chg="addSp delSp modSp mod modClrScheme chgLayout">
        <pc:chgData name="harshini.k04@ad.infosys.com" userId="33aa018a-28d7-428a-8e5a-47b547dcd64b" providerId="ADAL" clId="{5AF52B29-6893-44DE-92EC-0C6DFACE9300}" dt="2022-06-03T06:43:31.296" v="489" actId="113"/>
        <pc:sldMkLst>
          <pc:docMk/>
          <pc:sldMk cId="613030668" sldId="313"/>
        </pc:sldMkLst>
        <pc:spChg chg="mod ord">
          <ac:chgData name="harshini.k04@ad.infosys.com" userId="33aa018a-28d7-428a-8e5a-47b547dcd64b" providerId="ADAL" clId="{5AF52B29-6893-44DE-92EC-0C6DFACE9300}" dt="2022-06-03T06:42:30.585" v="475" actId="2711"/>
          <ac:spMkLst>
            <pc:docMk/>
            <pc:sldMk cId="613030668" sldId="313"/>
            <ac:spMk id="2" creationId="{05618337-ADA4-4CC5-944C-CC3D2ABB3A36}"/>
          </ac:spMkLst>
        </pc:spChg>
        <pc:spChg chg="del mod">
          <ac:chgData name="harshini.k04@ad.infosys.com" userId="33aa018a-28d7-428a-8e5a-47b547dcd64b" providerId="ADAL" clId="{5AF52B29-6893-44DE-92EC-0C6DFACE9300}" dt="2022-06-03T05:07:01.953" v="42" actId="478"/>
          <ac:spMkLst>
            <pc:docMk/>
            <pc:sldMk cId="613030668" sldId="313"/>
            <ac:spMk id="3" creationId="{150C2939-E42A-CF93-CB00-DF391D6AD1BC}"/>
          </ac:spMkLst>
        </pc:spChg>
        <pc:spChg chg="add del mod">
          <ac:chgData name="harshini.k04@ad.infosys.com" userId="33aa018a-28d7-428a-8e5a-47b547dcd64b" providerId="ADAL" clId="{5AF52B29-6893-44DE-92EC-0C6DFACE9300}" dt="2022-06-03T05:07:04.570" v="46"/>
          <ac:spMkLst>
            <pc:docMk/>
            <pc:sldMk cId="613030668" sldId="313"/>
            <ac:spMk id="4" creationId="{B25252D7-805C-4582-B2C7-DE9735F3EA6F}"/>
          </ac:spMkLst>
        </pc:spChg>
        <pc:spChg chg="add del mod">
          <ac:chgData name="harshini.k04@ad.infosys.com" userId="33aa018a-28d7-428a-8e5a-47b547dcd64b" providerId="ADAL" clId="{5AF52B29-6893-44DE-92EC-0C6DFACE9300}" dt="2022-06-03T05:07:04.570" v="46"/>
          <ac:spMkLst>
            <pc:docMk/>
            <pc:sldMk cId="613030668" sldId="313"/>
            <ac:spMk id="5" creationId="{0F015A8D-D11D-4C3D-96B2-3F7EF7D441B5}"/>
          </ac:spMkLst>
        </pc:spChg>
        <pc:spChg chg="add del mod">
          <ac:chgData name="harshini.k04@ad.infosys.com" userId="33aa018a-28d7-428a-8e5a-47b547dcd64b" providerId="ADAL" clId="{5AF52B29-6893-44DE-92EC-0C6DFACE9300}" dt="2022-06-03T05:07:04.570" v="46"/>
          <ac:spMkLst>
            <pc:docMk/>
            <pc:sldMk cId="613030668" sldId="313"/>
            <ac:spMk id="6" creationId="{D1531DD6-0A1A-4812-954B-A300EBDDDBE5}"/>
          </ac:spMkLst>
        </pc:spChg>
        <pc:spChg chg="add del mod">
          <ac:chgData name="harshini.k04@ad.infosys.com" userId="33aa018a-28d7-428a-8e5a-47b547dcd64b" providerId="ADAL" clId="{5AF52B29-6893-44DE-92EC-0C6DFACE9300}" dt="2022-06-03T05:15:17.726" v="223" actId="478"/>
          <ac:spMkLst>
            <pc:docMk/>
            <pc:sldMk cId="613030668" sldId="313"/>
            <ac:spMk id="8" creationId="{B86B66D6-4E4A-4AD2-9192-6104D8248A66}"/>
          </ac:spMkLst>
        </pc:spChg>
        <pc:spChg chg="add mod ord">
          <ac:chgData name="harshini.k04@ad.infosys.com" userId="33aa018a-28d7-428a-8e5a-47b547dcd64b" providerId="ADAL" clId="{5AF52B29-6893-44DE-92EC-0C6DFACE9300}" dt="2022-06-03T06:43:31.296" v="489" actId="113"/>
          <ac:spMkLst>
            <pc:docMk/>
            <pc:sldMk cId="613030668" sldId="313"/>
            <ac:spMk id="9" creationId="{8A0DE70A-1F1C-4C77-98D4-2530056F7B8D}"/>
          </ac:spMkLst>
        </pc:spChg>
        <pc:cxnChg chg="add del mod">
          <ac:chgData name="harshini.k04@ad.infosys.com" userId="33aa018a-28d7-428a-8e5a-47b547dcd64b" providerId="ADAL" clId="{5AF52B29-6893-44DE-92EC-0C6DFACE9300}" dt="2022-06-03T05:07:04.570" v="46"/>
          <ac:cxnSpMkLst>
            <pc:docMk/>
            <pc:sldMk cId="613030668" sldId="313"/>
            <ac:cxnSpMk id="7" creationId="{39414290-7449-4510-837C-6801E097EA7D}"/>
          </ac:cxnSpMkLst>
        </pc:cxnChg>
      </pc:sldChg>
      <pc:sldChg chg="addSp delSp modSp mod chgLayout">
        <pc:chgData name="harshini.k04@ad.infosys.com" userId="33aa018a-28d7-428a-8e5a-47b547dcd64b" providerId="ADAL" clId="{5AF52B29-6893-44DE-92EC-0C6DFACE9300}" dt="2022-06-03T06:33:47.639" v="297" actId="114"/>
        <pc:sldMkLst>
          <pc:docMk/>
          <pc:sldMk cId="2393741177" sldId="314"/>
        </pc:sldMkLst>
        <pc:spChg chg="mod">
          <ac:chgData name="harshini.k04@ad.infosys.com" userId="33aa018a-28d7-428a-8e5a-47b547dcd64b" providerId="ADAL" clId="{5AF52B29-6893-44DE-92EC-0C6DFACE9300}" dt="2022-06-03T05:01:40.521" v="34" actId="1076"/>
          <ac:spMkLst>
            <pc:docMk/>
            <pc:sldMk cId="2393741177" sldId="314"/>
            <ac:spMk id="2" creationId="{122407AC-2B21-4C85-BB27-E04E630C4053}"/>
          </ac:spMkLst>
        </pc:spChg>
        <pc:spChg chg="del mod">
          <ac:chgData name="harshini.k04@ad.infosys.com" userId="33aa018a-28d7-428a-8e5a-47b547dcd64b" providerId="ADAL" clId="{5AF52B29-6893-44DE-92EC-0C6DFACE9300}" dt="2022-06-03T04:54:14.399" v="12" actId="478"/>
          <ac:spMkLst>
            <pc:docMk/>
            <pc:sldMk cId="2393741177" sldId="314"/>
            <ac:spMk id="3" creationId="{269B29CE-866D-4DE4-BB34-980C93B27A10}"/>
          </ac:spMkLst>
        </pc:spChg>
        <pc:spChg chg="del mod">
          <ac:chgData name="harshini.k04@ad.infosys.com" userId="33aa018a-28d7-428a-8e5a-47b547dcd64b" providerId="ADAL" clId="{5AF52B29-6893-44DE-92EC-0C6DFACE9300}" dt="2022-06-03T04:54:00.350" v="10" actId="478"/>
          <ac:spMkLst>
            <pc:docMk/>
            <pc:sldMk cId="2393741177" sldId="314"/>
            <ac:spMk id="4" creationId="{B83E34A9-46C6-40C6-93B5-BEFFED9B8F7B}"/>
          </ac:spMkLst>
        </pc:spChg>
        <pc:spChg chg="add del mod">
          <ac:chgData name="harshini.k04@ad.infosys.com" userId="33aa018a-28d7-428a-8e5a-47b547dcd64b" providerId="ADAL" clId="{5AF52B29-6893-44DE-92EC-0C6DFACE9300}" dt="2022-06-03T05:01:19.433" v="20" actId="478"/>
          <ac:spMkLst>
            <pc:docMk/>
            <pc:sldMk cId="2393741177" sldId="314"/>
            <ac:spMk id="5" creationId="{EEAEC7AD-7025-490A-BB75-81EFF0B94C57}"/>
          </ac:spMkLst>
        </pc:spChg>
        <pc:spChg chg="add del mod">
          <ac:chgData name="harshini.k04@ad.infosys.com" userId="33aa018a-28d7-428a-8e5a-47b547dcd64b" providerId="ADAL" clId="{5AF52B29-6893-44DE-92EC-0C6DFACE9300}" dt="2022-06-03T05:01:19.433" v="20" actId="478"/>
          <ac:spMkLst>
            <pc:docMk/>
            <pc:sldMk cId="2393741177" sldId="314"/>
            <ac:spMk id="6" creationId="{B8B0B4B1-A2E0-45A5-9700-3D7EE208B686}"/>
          </ac:spMkLst>
        </pc:spChg>
        <pc:spChg chg="add del mod">
          <ac:chgData name="harshini.k04@ad.infosys.com" userId="33aa018a-28d7-428a-8e5a-47b547dcd64b" providerId="ADAL" clId="{5AF52B29-6893-44DE-92EC-0C6DFACE9300}" dt="2022-06-03T05:01:19.433" v="20" actId="478"/>
          <ac:spMkLst>
            <pc:docMk/>
            <pc:sldMk cId="2393741177" sldId="314"/>
            <ac:spMk id="7" creationId="{310E3A74-80EE-404F-A0C2-9FAED41F03E1}"/>
          </ac:spMkLst>
        </pc:spChg>
        <pc:spChg chg="add del mod">
          <ac:chgData name="harshini.k04@ad.infosys.com" userId="33aa018a-28d7-428a-8e5a-47b547dcd64b" providerId="ADAL" clId="{5AF52B29-6893-44DE-92EC-0C6DFACE9300}" dt="2022-06-03T05:02:39.748" v="39" actId="478"/>
          <ac:spMkLst>
            <pc:docMk/>
            <pc:sldMk cId="2393741177" sldId="314"/>
            <ac:spMk id="9" creationId="{92FEAE0E-3447-4C04-8D53-00B9B9F89DC0}"/>
          </ac:spMkLst>
        </pc:spChg>
        <pc:spChg chg="add del mod">
          <ac:chgData name="harshini.k04@ad.infosys.com" userId="33aa018a-28d7-428a-8e5a-47b547dcd64b" providerId="ADAL" clId="{5AF52B29-6893-44DE-92EC-0C6DFACE9300}" dt="2022-06-03T05:02:29.585" v="35" actId="478"/>
          <ac:spMkLst>
            <pc:docMk/>
            <pc:sldMk cId="2393741177" sldId="314"/>
            <ac:spMk id="10" creationId="{B5A8B01A-F64D-48CB-9414-E4AA7B445F31}"/>
          </ac:spMkLst>
        </pc:spChg>
        <pc:spChg chg="add del mod">
          <ac:chgData name="harshini.k04@ad.infosys.com" userId="33aa018a-28d7-428a-8e5a-47b547dcd64b" providerId="ADAL" clId="{5AF52B29-6893-44DE-92EC-0C6DFACE9300}" dt="2022-06-03T05:22:22.385" v="268" actId="14100"/>
          <ac:spMkLst>
            <pc:docMk/>
            <pc:sldMk cId="2393741177" sldId="314"/>
            <ac:spMk id="12" creationId="{8208FA9D-F55D-456A-A9CE-0BAA30334067}"/>
          </ac:spMkLst>
        </pc:spChg>
        <pc:spChg chg="add del mod">
          <ac:chgData name="harshini.k04@ad.infosys.com" userId="33aa018a-28d7-428a-8e5a-47b547dcd64b" providerId="ADAL" clId="{5AF52B29-6893-44DE-92EC-0C6DFACE9300}" dt="2022-06-03T05:02:33.537" v="37" actId="478"/>
          <ac:spMkLst>
            <pc:docMk/>
            <pc:sldMk cId="2393741177" sldId="314"/>
            <ac:spMk id="13" creationId="{15B79AD6-186D-4F20-BC2F-B9E5119EBFF6}"/>
          </ac:spMkLst>
        </pc:spChg>
        <pc:spChg chg="add del mod">
          <ac:chgData name="harshini.k04@ad.infosys.com" userId="33aa018a-28d7-428a-8e5a-47b547dcd64b" providerId="ADAL" clId="{5AF52B29-6893-44DE-92EC-0C6DFACE9300}" dt="2022-06-03T05:02:29.585" v="35" actId="478"/>
          <ac:spMkLst>
            <pc:docMk/>
            <pc:sldMk cId="2393741177" sldId="314"/>
            <ac:spMk id="14" creationId="{3B824E66-B113-4AD5-B34B-9587C8CE1924}"/>
          </ac:spMkLst>
        </pc:spChg>
        <pc:spChg chg="add mod ord">
          <ac:chgData name="harshini.k04@ad.infosys.com" userId="33aa018a-28d7-428a-8e5a-47b547dcd64b" providerId="ADAL" clId="{5AF52B29-6893-44DE-92EC-0C6DFACE9300}" dt="2022-06-03T06:33:47.639" v="297" actId="114"/>
          <ac:spMkLst>
            <pc:docMk/>
            <pc:sldMk cId="2393741177" sldId="314"/>
            <ac:spMk id="16" creationId="{BCF1468C-2F9A-476F-9E06-E4B23CED821F}"/>
          </ac:spMkLst>
        </pc:spChg>
        <pc:spChg chg="add mod">
          <ac:chgData name="harshini.k04@ad.infosys.com" userId="33aa018a-28d7-428a-8e5a-47b547dcd64b" providerId="ADAL" clId="{5AF52B29-6893-44DE-92EC-0C6DFACE9300}" dt="2022-06-03T05:22:51.593" v="269" actId="1076"/>
          <ac:spMkLst>
            <pc:docMk/>
            <pc:sldMk cId="2393741177" sldId="314"/>
            <ac:spMk id="17" creationId="{D43F34BE-C3B7-4BAD-A8DD-875343D0EE07}"/>
          </ac:spMkLst>
        </pc:spChg>
        <pc:spChg chg="add mod">
          <ac:chgData name="harshini.k04@ad.infosys.com" userId="33aa018a-28d7-428a-8e5a-47b547dcd64b" providerId="ADAL" clId="{5AF52B29-6893-44DE-92EC-0C6DFACE9300}" dt="2022-06-03T05:21:36.595" v="259" actId="21"/>
          <ac:spMkLst>
            <pc:docMk/>
            <pc:sldMk cId="2393741177" sldId="314"/>
            <ac:spMk id="18" creationId="{B9826FDE-0468-4274-A999-39260E124584}"/>
          </ac:spMkLst>
        </pc:spChg>
        <pc:spChg chg="add del mod ord">
          <ac:chgData name="harshini.k04@ad.infosys.com" userId="33aa018a-28d7-428a-8e5a-47b547dcd64b" providerId="ADAL" clId="{5AF52B29-6893-44DE-92EC-0C6DFACE9300}" dt="2022-06-03T05:21:41.518" v="261" actId="478"/>
          <ac:spMkLst>
            <pc:docMk/>
            <pc:sldMk cId="2393741177" sldId="314"/>
            <ac:spMk id="20" creationId="{B0234262-EEB5-42D9-8B11-093E9658AFBD}"/>
          </ac:spMkLst>
        </pc:spChg>
        <pc:spChg chg="add mod ord">
          <ac:chgData name="harshini.k04@ad.infosys.com" userId="33aa018a-28d7-428a-8e5a-47b547dcd64b" providerId="ADAL" clId="{5AF52B29-6893-44DE-92EC-0C6DFACE9300}" dt="2022-06-03T06:33:46.672" v="294" actId="114"/>
          <ac:spMkLst>
            <pc:docMk/>
            <pc:sldMk cId="2393741177" sldId="314"/>
            <ac:spMk id="21" creationId="{205D8878-A05B-4998-B253-930AEB2D93A6}"/>
          </ac:spMkLst>
        </pc:spChg>
        <pc:cxnChg chg="add del mod">
          <ac:chgData name="harshini.k04@ad.infosys.com" userId="33aa018a-28d7-428a-8e5a-47b547dcd64b" providerId="ADAL" clId="{5AF52B29-6893-44DE-92EC-0C6DFACE9300}" dt="2022-06-03T05:01:19.433" v="20" actId="478"/>
          <ac:cxnSpMkLst>
            <pc:docMk/>
            <pc:sldMk cId="2393741177" sldId="314"/>
            <ac:cxnSpMk id="8" creationId="{9281ED8E-A10D-4B4E-B291-7EE58BEF7884}"/>
          </ac:cxnSpMkLst>
        </pc:cxnChg>
        <pc:cxnChg chg="add del mod">
          <ac:chgData name="harshini.k04@ad.infosys.com" userId="33aa018a-28d7-428a-8e5a-47b547dcd64b" providerId="ADAL" clId="{5AF52B29-6893-44DE-92EC-0C6DFACE9300}" dt="2022-06-03T05:02:29.585" v="35" actId="478"/>
          <ac:cxnSpMkLst>
            <pc:docMk/>
            <pc:sldMk cId="2393741177" sldId="314"/>
            <ac:cxnSpMk id="11" creationId="{E1226F62-FEFC-4130-88C5-4FFC672353A2}"/>
          </ac:cxnSpMkLst>
        </pc:cxnChg>
        <pc:cxnChg chg="add del mod">
          <ac:chgData name="harshini.k04@ad.infosys.com" userId="33aa018a-28d7-428a-8e5a-47b547dcd64b" providerId="ADAL" clId="{5AF52B29-6893-44DE-92EC-0C6DFACE9300}" dt="2022-06-03T05:02:29.585" v="35" actId="478"/>
          <ac:cxnSpMkLst>
            <pc:docMk/>
            <pc:sldMk cId="2393741177" sldId="314"/>
            <ac:cxnSpMk id="15" creationId="{E2836CEB-71D2-466C-80E8-246BE905E2E9}"/>
          </ac:cxnSpMkLst>
        </pc:cxnChg>
        <pc:cxnChg chg="add del mod">
          <ac:chgData name="harshini.k04@ad.infosys.com" userId="33aa018a-28d7-428a-8e5a-47b547dcd64b" providerId="ADAL" clId="{5AF52B29-6893-44DE-92EC-0C6DFACE9300}" dt="2022-06-03T05:21:51.539" v="263" actId="478"/>
          <ac:cxnSpMkLst>
            <pc:docMk/>
            <pc:sldMk cId="2393741177" sldId="314"/>
            <ac:cxnSpMk id="19" creationId="{345ABC06-34F6-44DE-8DB6-4D76457391FB}"/>
          </ac:cxnSpMkLst>
        </pc:cxnChg>
      </pc:sldChg>
      <pc:sldChg chg="addSp delSp modSp mod setBg">
        <pc:chgData name="harshini.k04@ad.infosys.com" userId="33aa018a-28d7-428a-8e5a-47b547dcd64b" providerId="ADAL" clId="{5AF52B29-6893-44DE-92EC-0C6DFACE9300}" dt="2022-06-03T11:37:52.237" v="3578" actId="20578"/>
        <pc:sldMkLst>
          <pc:docMk/>
          <pc:sldMk cId="1778239437" sldId="315"/>
        </pc:sldMkLst>
        <pc:spChg chg="mod">
          <ac:chgData name="harshini.k04@ad.infosys.com" userId="33aa018a-28d7-428a-8e5a-47b547dcd64b" providerId="ADAL" clId="{5AF52B29-6893-44DE-92EC-0C6DFACE9300}" dt="2022-06-03T11:25:52.785" v="3475" actId="26606"/>
          <ac:spMkLst>
            <pc:docMk/>
            <pc:sldMk cId="1778239437" sldId="315"/>
            <ac:spMk id="2" creationId="{19A688CA-3B6A-4167-A0FE-34A9B7EE983F}"/>
          </ac:spMkLst>
        </pc:spChg>
        <pc:spChg chg="add del mod">
          <ac:chgData name="harshini.k04@ad.infosys.com" userId="33aa018a-28d7-428a-8e5a-47b547dcd64b" providerId="ADAL" clId="{5AF52B29-6893-44DE-92EC-0C6DFACE9300}" dt="2022-06-03T11:37:52.237" v="3578" actId="20578"/>
          <ac:spMkLst>
            <pc:docMk/>
            <pc:sldMk cId="1778239437" sldId="315"/>
            <ac:spMk id="3" creationId="{7354814F-F0BC-4FFE-A2A6-8C836F74D3C9}"/>
          </ac:spMkLst>
        </pc:spChg>
        <pc:spChg chg="add del">
          <ac:chgData name="harshini.k04@ad.infosys.com" userId="33aa018a-28d7-428a-8e5a-47b547dcd64b" providerId="ADAL" clId="{5AF52B29-6893-44DE-92EC-0C6DFACE9300}" dt="2022-06-03T11:25:49.040" v="3474" actId="26606"/>
          <ac:spMkLst>
            <pc:docMk/>
            <pc:sldMk cId="1778239437" sldId="315"/>
            <ac:spMk id="6" creationId="{3741B58E-3B65-4A01-A276-975AB2CF8A08}"/>
          </ac:spMkLst>
        </pc:spChg>
        <pc:spChg chg="add del">
          <ac:chgData name="harshini.k04@ad.infosys.com" userId="33aa018a-28d7-428a-8e5a-47b547dcd64b" providerId="ADAL" clId="{5AF52B29-6893-44DE-92EC-0C6DFACE9300}" dt="2022-06-03T11:25:49.040" v="3474" actId="26606"/>
          <ac:spMkLst>
            <pc:docMk/>
            <pc:sldMk cId="1778239437" sldId="315"/>
            <ac:spMk id="7" creationId="{7AAC67C3-831B-4AB1-A259-DFB839CAFAFC}"/>
          </ac:spMkLst>
        </pc:spChg>
        <pc:spChg chg="add del">
          <ac:chgData name="harshini.k04@ad.infosys.com" userId="33aa018a-28d7-428a-8e5a-47b547dcd64b" providerId="ADAL" clId="{5AF52B29-6893-44DE-92EC-0C6DFACE9300}" dt="2022-06-03T07:18:42.858" v="928" actId="26606"/>
          <ac:spMkLst>
            <pc:docMk/>
            <pc:sldMk cId="1778239437" sldId="315"/>
            <ac:spMk id="8" creationId="{3558DB37-9FEE-48A2-8578-ED0401573943}"/>
          </ac:spMkLst>
        </pc:spChg>
        <pc:spChg chg="add del">
          <ac:chgData name="harshini.k04@ad.infosys.com" userId="33aa018a-28d7-428a-8e5a-47b547dcd64b" providerId="ADAL" clId="{5AF52B29-6893-44DE-92EC-0C6DFACE9300}" dt="2022-06-03T07:18:44.532" v="930" actId="26606"/>
          <ac:spMkLst>
            <pc:docMk/>
            <pc:sldMk cId="1778239437" sldId="315"/>
            <ac:spMk id="9" creationId="{EE1530B0-6F96-46C0-8B3E-3215CB756BE4}"/>
          </ac:spMkLst>
        </pc:spChg>
        <pc:spChg chg="add del">
          <ac:chgData name="harshini.k04@ad.infosys.com" userId="33aa018a-28d7-428a-8e5a-47b547dcd64b" providerId="ADAL" clId="{5AF52B29-6893-44DE-92EC-0C6DFACE9300}" dt="2022-06-03T07:18:42.858" v="928" actId="26606"/>
          <ac:spMkLst>
            <pc:docMk/>
            <pc:sldMk cId="1778239437" sldId="315"/>
            <ac:spMk id="10" creationId="{5F7FCCA6-00E2-4F74-A105-0D769872F243}"/>
          </ac:spMkLst>
        </pc:spChg>
        <pc:spChg chg="add del">
          <ac:chgData name="harshini.k04@ad.infosys.com" userId="33aa018a-28d7-428a-8e5a-47b547dcd64b" providerId="ADAL" clId="{5AF52B29-6893-44DE-92EC-0C6DFACE9300}" dt="2022-06-03T07:18:44.532" v="930" actId="26606"/>
          <ac:spMkLst>
            <pc:docMk/>
            <pc:sldMk cId="1778239437" sldId="315"/>
            <ac:spMk id="11" creationId="{754910CF-1B56-45D3-960A-E89F7B3B9131}"/>
          </ac:spMkLst>
        </pc:spChg>
        <pc:spChg chg="add del">
          <ac:chgData name="harshini.k04@ad.infosys.com" userId="33aa018a-28d7-428a-8e5a-47b547dcd64b" providerId="ADAL" clId="{5AF52B29-6893-44DE-92EC-0C6DFACE9300}" dt="2022-06-03T07:18:42.858" v="928" actId="26606"/>
          <ac:spMkLst>
            <pc:docMk/>
            <pc:sldMk cId="1778239437" sldId="315"/>
            <ac:spMk id="12" creationId="{359CEC61-F44B-43B3-B40F-AE38C5AF1D5F}"/>
          </ac:spMkLst>
        </pc:spChg>
        <pc:spChg chg="add del">
          <ac:chgData name="harshini.k04@ad.infosys.com" userId="33aa018a-28d7-428a-8e5a-47b547dcd64b" providerId="ADAL" clId="{5AF52B29-6893-44DE-92EC-0C6DFACE9300}" dt="2022-06-03T07:20:39.366" v="961" actId="26606"/>
          <ac:spMkLst>
            <pc:docMk/>
            <pc:sldMk cId="1778239437" sldId="315"/>
            <ac:spMk id="13" creationId="{3741B58E-3B65-4A01-A276-975AB2CF8A08}"/>
          </ac:spMkLst>
        </pc:spChg>
        <pc:spChg chg="add del">
          <ac:chgData name="harshini.k04@ad.infosys.com" userId="33aa018a-28d7-428a-8e5a-47b547dcd64b" providerId="ADAL" clId="{5AF52B29-6893-44DE-92EC-0C6DFACE9300}" dt="2022-06-03T07:20:39.366" v="961" actId="26606"/>
          <ac:spMkLst>
            <pc:docMk/>
            <pc:sldMk cId="1778239437" sldId="315"/>
            <ac:spMk id="14" creationId="{7AAC67C3-831B-4AB1-A259-DFB839CAFAFC}"/>
          </ac:spMkLst>
        </pc:spChg>
        <pc:spChg chg="add del mod">
          <ac:chgData name="harshini.k04@ad.infosys.com" userId="33aa018a-28d7-428a-8e5a-47b547dcd64b" providerId="ADAL" clId="{5AF52B29-6893-44DE-92EC-0C6DFACE9300}" dt="2022-06-03T07:20:39.366" v="961" actId="26606"/>
          <ac:spMkLst>
            <pc:docMk/>
            <pc:sldMk cId="1778239437" sldId="315"/>
            <ac:spMk id="15" creationId="{7354814F-F0BC-4FFE-A2A6-8C836F74D3C9}"/>
          </ac:spMkLst>
        </pc:spChg>
        <pc:spChg chg="add">
          <ac:chgData name="harshini.k04@ad.infosys.com" userId="33aa018a-28d7-428a-8e5a-47b547dcd64b" providerId="ADAL" clId="{5AF52B29-6893-44DE-92EC-0C6DFACE9300}" dt="2022-06-03T11:25:52.785" v="3475" actId="26606"/>
          <ac:spMkLst>
            <pc:docMk/>
            <pc:sldMk cId="1778239437" sldId="315"/>
            <ac:spMk id="16" creationId="{3741B58E-3B65-4A01-A276-975AB2CF8A08}"/>
          </ac:spMkLst>
        </pc:spChg>
        <pc:spChg chg="add">
          <ac:chgData name="harshini.k04@ad.infosys.com" userId="33aa018a-28d7-428a-8e5a-47b547dcd64b" providerId="ADAL" clId="{5AF52B29-6893-44DE-92EC-0C6DFACE9300}" dt="2022-06-03T11:25:52.785" v="3475" actId="26606"/>
          <ac:spMkLst>
            <pc:docMk/>
            <pc:sldMk cId="1778239437" sldId="315"/>
            <ac:spMk id="17" creationId="{7AAC67C3-831B-4AB1-A259-DFB839CAFAFC}"/>
          </ac:spMkLst>
        </pc:spChg>
        <pc:graphicFrameChg chg="add del">
          <ac:chgData name="harshini.k04@ad.infosys.com" userId="33aa018a-28d7-428a-8e5a-47b547dcd64b" providerId="ADAL" clId="{5AF52B29-6893-44DE-92EC-0C6DFACE9300}" dt="2022-06-03T07:18:44.532" v="930" actId="26606"/>
          <ac:graphicFrameMkLst>
            <pc:docMk/>
            <pc:sldMk cId="1778239437" sldId="315"/>
            <ac:graphicFrameMk id="5" creationId="{C46701FD-96DD-FF4A-CECE-DD7F05E4D619}"/>
          </ac:graphicFrameMkLst>
        </pc:graphicFrameChg>
      </pc:sldChg>
      <pc:sldChg chg="addSp delSp modSp mod">
        <pc:chgData name="harshini.k04@ad.infosys.com" userId="33aa018a-28d7-428a-8e5a-47b547dcd64b" providerId="ADAL" clId="{5AF52B29-6893-44DE-92EC-0C6DFACE9300}" dt="2022-06-03T10:00:23.191" v="1986" actId="478"/>
        <pc:sldMkLst>
          <pc:docMk/>
          <pc:sldMk cId="2543501303" sldId="316"/>
        </pc:sldMkLst>
        <pc:spChg chg="mod">
          <ac:chgData name="harshini.k04@ad.infosys.com" userId="33aa018a-28d7-428a-8e5a-47b547dcd64b" providerId="ADAL" clId="{5AF52B29-6893-44DE-92EC-0C6DFACE9300}" dt="2022-06-03T05:14:32.075" v="215" actId="207"/>
          <ac:spMkLst>
            <pc:docMk/>
            <pc:sldMk cId="2543501303" sldId="316"/>
            <ac:spMk id="2" creationId="{893E8605-45FE-488D-92C9-2CF4F37B9A30}"/>
          </ac:spMkLst>
        </pc:spChg>
        <pc:spChg chg="mod">
          <ac:chgData name="harshini.k04@ad.infosys.com" userId="33aa018a-28d7-428a-8e5a-47b547dcd64b" providerId="ADAL" clId="{5AF52B29-6893-44DE-92EC-0C6DFACE9300}" dt="2022-06-03T10:00:20.317" v="1985" actId="14100"/>
          <ac:spMkLst>
            <pc:docMk/>
            <pc:sldMk cId="2543501303" sldId="316"/>
            <ac:spMk id="3" creationId="{09907D73-22D1-4393-9A64-7F998D5681BB}"/>
          </ac:spMkLst>
        </pc:spChg>
        <pc:spChg chg="del">
          <ac:chgData name="harshini.k04@ad.infosys.com" userId="33aa018a-28d7-428a-8e5a-47b547dcd64b" providerId="ADAL" clId="{5AF52B29-6893-44DE-92EC-0C6DFACE9300}" dt="2022-06-03T10:00:12.344" v="1983" actId="478"/>
          <ac:spMkLst>
            <pc:docMk/>
            <pc:sldMk cId="2543501303" sldId="316"/>
            <ac:spMk id="4" creationId="{B15002D5-6E6C-4679-982E-C8B95044E3EA}"/>
          </ac:spMkLst>
        </pc:spChg>
        <pc:spChg chg="add mod">
          <ac:chgData name="harshini.k04@ad.infosys.com" userId="33aa018a-28d7-428a-8e5a-47b547dcd64b" providerId="ADAL" clId="{5AF52B29-6893-44DE-92EC-0C6DFACE9300}" dt="2022-06-03T10:00:09.034" v="1982" actId="20577"/>
          <ac:spMkLst>
            <pc:docMk/>
            <pc:sldMk cId="2543501303" sldId="316"/>
            <ac:spMk id="5" creationId="{84850062-FE34-4EB0-895F-8B72266185BB}"/>
          </ac:spMkLst>
        </pc:spChg>
        <pc:spChg chg="add del mod">
          <ac:chgData name="harshini.k04@ad.infosys.com" userId="33aa018a-28d7-428a-8e5a-47b547dcd64b" providerId="ADAL" clId="{5AF52B29-6893-44DE-92EC-0C6DFACE9300}" dt="2022-06-03T10:00:23.191" v="1986" actId="478"/>
          <ac:spMkLst>
            <pc:docMk/>
            <pc:sldMk cId="2543501303" sldId="316"/>
            <ac:spMk id="7" creationId="{B41ED738-D063-4BC1-B97C-0A7F92516CF9}"/>
          </ac:spMkLst>
        </pc:spChg>
      </pc:sldChg>
      <pc:sldChg chg="modSp mod">
        <pc:chgData name="harshini.k04@ad.infosys.com" userId="33aa018a-28d7-428a-8e5a-47b547dcd64b" providerId="ADAL" clId="{5AF52B29-6893-44DE-92EC-0C6DFACE9300}" dt="2022-06-03T07:25:25.383" v="1071" actId="20577"/>
        <pc:sldMkLst>
          <pc:docMk/>
          <pc:sldMk cId="1533684921" sldId="317"/>
        </pc:sldMkLst>
        <pc:spChg chg="mod">
          <ac:chgData name="harshini.k04@ad.infosys.com" userId="33aa018a-28d7-428a-8e5a-47b547dcd64b" providerId="ADAL" clId="{5AF52B29-6893-44DE-92EC-0C6DFACE9300}" dt="2022-06-03T07:25:25.383" v="1071" actId="20577"/>
          <ac:spMkLst>
            <pc:docMk/>
            <pc:sldMk cId="1533684921" sldId="317"/>
            <ac:spMk id="3" creationId="{1C62A574-F15B-4DAC-B377-6DE941C980B7}"/>
          </ac:spMkLst>
        </pc:spChg>
      </pc:sldChg>
      <pc:sldChg chg="modSp mod">
        <pc:chgData name="harshini.k04@ad.infosys.com" userId="33aa018a-28d7-428a-8e5a-47b547dcd64b" providerId="ADAL" clId="{5AF52B29-6893-44DE-92EC-0C6DFACE9300}" dt="2022-06-03T11:57:20.653" v="3592" actId="14734"/>
        <pc:sldMkLst>
          <pc:docMk/>
          <pc:sldMk cId="1128705418" sldId="318"/>
        </pc:sldMkLst>
        <pc:graphicFrameChg chg="modGraphic">
          <ac:chgData name="harshini.k04@ad.infosys.com" userId="33aa018a-28d7-428a-8e5a-47b547dcd64b" providerId="ADAL" clId="{5AF52B29-6893-44DE-92EC-0C6DFACE9300}" dt="2022-06-03T11:57:20.653" v="3592" actId="14734"/>
          <ac:graphicFrameMkLst>
            <pc:docMk/>
            <pc:sldMk cId="1128705418" sldId="318"/>
            <ac:graphicFrameMk id="24" creationId="{D7BF7D1F-F75E-4CBA-8094-8BB862626026}"/>
          </ac:graphicFrameMkLst>
        </pc:graphicFrameChg>
      </pc:sldChg>
      <pc:sldChg chg="addSp delSp modSp del mod">
        <pc:chgData name="harshini.k04@ad.infosys.com" userId="33aa018a-28d7-428a-8e5a-47b547dcd64b" providerId="ADAL" clId="{5AF52B29-6893-44DE-92EC-0C6DFACE9300}" dt="2022-06-03T04:51:32.229" v="6" actId="47"/>
        <pc:sldMkLst>
          <pc:docMk/>
          <pc:sldMk cId="3439398449" sldId="319"/>
        </pc:sldMkLst>
        <pc:spChg chg="del">
          <ac:chgData name="harshini.k04@ad.infosys.com" userId="33aa018a-28d7-428a-8e5a-47b547dcd64b" providerId="ADAL" clId="{5AF52B29-6893-44DE-92EC-0C6DFACE9300}" dt="2022-06-03T04:50:56.999" v="1" actId="21"/>
          <ac:spMkLst>
            <pc:docMk/>
            <pc:sldMk cId="3439398449" sldId="319"/>
            <ac:spMk id="2" creationId="{38077712-D9C1-45BE-BE35-F25AC2C4E95B}"/>
          </ac:spMkLst>
        </pc:spChg>
        <pc:spChg chg="add mod">
          <ac:chgData name="harshini.k04@ad.infosys.com" userId="33aa018a-28d7-428a-8e5a-47b547dcd64b" providerId="ADAL" clId="{5AF52B29-6893-44DE-92EC-0C6DFACE9300}" dt="2022-06-03T04:50:56.999" v="1" actId="21"/>
          <ac:spMkLst>
            <pc:docMk/>
            <pc:sldMk cId="3439398449" sldId="319"/>
            <ac:spMk id="6" creationId="{5EAAF8C6-0BD5-432E-9180-EF376290C949}"/>
          </ac:spMkLst>
        </pc:spChg>
      </pc:sldChg>
      <pc:sldChg chg="addSp delSp modSp del mod">
        <pc:chgData name="harshini.k04@ad.infosys.com" userId="33aa018a-28d7-428a-8e5a-47b547dcd64b" providerId="ADAL" clId="{5AF52B29-6893-44DE-92EC-0C6DFACE9300}" dt="2022-06-03T11:26:14.138" v="3477" actId="47"/>
        <pc:sldMkLst>
          <pc:docMk/>
          <pc:sldMk cId="469840888" sldId="320"/>
        </pc:sldMkLst>
        <pc:spChg chg="mod">
          <ac:chgData name="harshini.k04@ad.infosys.com" userId="33aa018a-28d7-428a-8e5a-47b547dcd64b" providerId="ADAL" clId="{5AF52B29-6893-44DE-92EC-0C6DFACE9300}" dt="2022-06-03T11:20:20.866" v="3403" actId="26606"/>
          <ac:spMkLst>
            <pc:docMk/>
            <pc:sldMk cId="469840888" sldId="320"/>
            <ac:spMk id="2" creationId="{15FB0A52-6FBF-4D2E-5856-18D22F99FE09}"/>
          </ac:spMkLst>
        </pc:spChg>
        <pc:spChg chg="mod">
          <ac:chgData name="harshini.k04@ad.infosys.com" userId="33aa018a-28d7-428a-8e5a-47b547dcd64b" providerId="ADAL" clId="{5AF52B29-6893-44DE-92EC-0C6DFACE9300}" dt="2022-06-03T06:44:34.750" v="540" actId="20577"/>
          <ac:spMkLst>
            <pc:docMk/>
            <pc:sldMk cId="469840888" sldId="320"/>
            <ac:spMk id="4" creationId="{6C53FE43-30D8-45E3-BCF1-921C5C3B34D5}"/>
          </ac:spMkLst>
        </pc:spChg>
        <pc:spChg chg="del">
          <ac:chgData name="harshini.k04@ad.infosys.com" userId="33aa018a-28d7-428a-8e5a-47b547dcd64b" providerId="ADAL" clId="{5AF52B29-6893-44DE-92EC-0C6DFACE9300}" dt="2022-06-03T11:20:20.866" v="3403" actId="26606"/>
          <ac:spMkLst>
            <pc:docMk/>
            <pc:sldMk cId="469840888" sldId="320"/>
            <ac:spMk id="69" creationId="{416A0E3C-60E6-4F39-BC55-5F7C224E1F7C}"/>
          </ac:spMkLst>
        </pc:spChg>
        <pc:spChg chg="del">
          <ac:chgData name="harshini.k04@ad.infosys.com" userId="33aa018a-28d7-428a-8e5a-47b547dcd64b" providerId="ADAL" clId="{5AF52B29-6893-44DE-92EC-0C6DFACE9300}" dt="2022-06-03T11:20:20.866" v="3403" actId="26606"/>
          <ac:spMkLst>
            <pc:docMk/>
            <pc:sldMk cId="469840888" sldId="320"/>
            <ac:spMk id="71" creationId="{88F0A37D-2337-4AAF-98B0-7E4E9B98719A}"/>
          </ac:spMkLst>
        </pc:spChg>
        <pc:spChg chg="del">
          <ac:chgData name="harshini.k04@ad.infosys.com" userId="33aa018a-28d7-428a-8e5a-47b547dcd64b" providerId="ADAL" clId="{5AF52B29-6893-44DE-92EC-0C6DFACE9300}" dt="2022-06-03T11:20:20.866" v="3403" actId="26606"/>
          <ac:spMkLst>
            <pc:docMk/>
            <pc:sldMk cId="469840888" sldId="320"/>
            <ac:spMk id="73" creationId="{F7234D70-FB65-4E99-985E-64D219674D45}"/>
          </ac:spMkLst>
        </pc:spChg>
        <pc:spChg chg="add">
          <ac:chgData name="harshini.k04@ad.infosys.com" userId="33aa018a-28d7-428a-8e5a-47b547dcd64b" providerId="ADAL" clId="{5AF52B29-6893-44DE-92EC-0C6DFACE9300}" dt="2022-06-03T11:20:20.866" v="3403" actId="26606"/>
          <ac:spMkLst>
            <pc:docMk/>
            <pc:sldMk cId="469840888" sldId="320"/>
            <ac:spMk id="79" creationId="{416A0E3C-60E6-4F39-BC55-5F7C224E1F7C}"/>
          </ac:spMkLst>
        </pc:spChg>
        <pc:spChg chg="add">
          <ac:chgData name="harshini.k04@ad.infosys.com" userId="33aa018a-28d7-428a-8e5a-47b547dcd64b" providerId="ADAL" clId="{5AF52B29-6893-44DE-92EC-0C6DFACE9300}" dt="2022-06-03T11:20:20.866" v="3403" actId="26606"/>
          <ac:spMkLst>
            <pc:docMk/>
            <pc:sldMk cId="469840888" sldId="320"/>
            <ac:spMk id="83" creationId="{2B6C9846-B5AB-4E52-988D-F7E5865C9E4B}"/>
          </ac:spMkLst>
        </pc:spChg>
        <pc:spChg chg="add">
          <ac:chgData name="harshini.k04@ad.infosys.com" userId="33aa018a-28d7-428a-8e5a-47b547dcd64b" providerId="ADAL" clId="{5AF52B29-6893-44DE-92EC-0C6DFACE9300}" dt="2022-06-03T11:20:20.866" v="3403" actId="26606"/>
          <ac:spMkLst>
            <pc:docMk/>
            <pc:sldMk cId="469840888" sldId="320"/>
            <ac:spMk id="85" creationId="{6F3D7E8E-8467-4198-87E0-ADC1B60467FC}"/>
          </ac:spMkLst>
        </pc:spChg>
        <pc:graphicFrameChg chg="mod modGraphic">
          <ac:chgData name="harshini.k04@ad.infosys.com" userId="33aa018a-28d7-428a-8e5a-47b547dcd64b" providerId="ADAL" clId="{5AF52B29-6893-44DE-92EC-0C6DFACE9300}" dt="2022-06-03T11:23:57.890" v="3459"/>
          <ac:graphicFrameMkLst>
            <pc:docMk/>
            <pc:sldMk cId="469840888" sldId="320"/>
            <ac:graphicFrameMk id="74" creationId="{D4A47744-2DBD-582A-572D-61661C416F72}"/>
          </ac:graphicFrameMkLst>
        </pc:graphicFrameChg>
        <pc:cxnChg chg="del">
          <ac:chgData name="harshini.k04@ad.infosys.com" userId="33aa018a-28d7-428a-8e5a-47b547dcd64b" providerId="ADAL" clId="{5AF52B29-6893-44DE-92EC-0C6DFACE9300}" dt="2022-06-03T11:20:20.866" v="3403" actId="26606"/>
          <ac:cxnSpMkLst>
            <pc:docMk/>
            <pc:sldMk cId="469840888" sldId="320"/>
            <ac:cxnSpMk id="70" creationId="{C5025DAC-8B93-4160-B017-3A274A5828C0}"/>
          </ac:cxnSpMkLst>
        </pc:cxnChg>
        <pc:cxnChg chg="del">
          <ac:chgData name="harshini.k04@ad.infosys.com" userId="33aa018a-28d7-428a-8e5a-47b547dcd64b" providerId="ADAL" clId="{5AF52B29-6893-44DE-92EC-0C6DFACE9300}" dt="2022-06-03T11:20:20.866" v="3403" actId="26606"/>
          <ac:cxnSpMkLst>
            <pc:docMk/>
            <pc:sldMk cId="469840888" sldId="320"/>
            <ac:cxnSpMk id="72" creationId="{F15CCCF0-E573-463A-9760-1FDC0B2CFBD7}"/>
          </ac:cxnSpMkLst>
        </pc:cxnChg>
        <pc:cxnChg chg="add">
          <ac:chgData name="harshini.k04@ad.infosys.com" userId="33aa018a-28d7-428a-8e5a-47b547dcd64b" providerId="ADAL" clId="{5AF52B29-6893-44DE-92EC-0C6DFACE9300}" dt="2022-06-03T11:20:20.866" v="3403" actId="26606"/>
          <ac:cxnSpMkLst>
            <pc:docMk/>
            <pc:sldMk cId="469840888" sldId="320"/>
            <ac:cxnSpMk id="81" creationId="{C5025DAC-8B93-4160-B017-3A274A5828C0}"/>
          </ac:cxnSpMkLst>
        </pc:cxnChg>
      </pc:sldChg>
      <pc:sldChg chg="modSp">
        <pc:chgData name="harshini.k04@ad.infosys.com" userId="33aa018a-28d7-428a-8e5a-47b547dcd64b" providerId="ADAL" clId="{5AF52B29-6893-44DE-92EC-0C6DFACE9300}" dt="2022-06-03T12:17:31.190" v="3612" actId="20577"/>
        <pc:sldMkLst>
          <pc:docMk/>
          <pc:sldMk cId="2805893892" sldId="321"/>
        </pc:sldMkLst>
        <pc:graphicFrameChg chg="mod">
          <ac:chgData name="harshini.k04@ad.infosys.com" userId="33aa018a-28d7-428a-8e5a-47b547dcd64b" providerId="ADAL" clId="{5AF52B29-6893-44DE-92EC-0C6DFACE9300}" dt="2022-06-03T12:17:31.190" v="3612" actId="20577"/>
          <ac:graphicFrameMkLst>
            <pc:docMk/>
            <pc:sldMk cId="2805893892" sldId="321"/>
            <ac:graphicFrameMk id="38" creationId="{9B849536-1D8A-4AB5-8AEB-BFE050382B5E}"/>
          </ac:graphicFrameMkLst>
        </pc:graphicFrameChg>
      </pc:sldChg>
      <pc:sldChg chg="modSp mod ord setBg setClrOvrMap">
        <pc:chgData name="harshini.k04@ad.infosys.com" userId="33aa018a-28d7-428a-8e5a-47b547dcd64b" providerId="ADAL" clId="{5AF52B29-6893-44DE-92EC-0C6DFACE9300}" dt="2022-06-03T11:42:07.752" v="3587" actId="1076"/>
        <pc:sldMkLst>
          <pc:docMk/>
          <pc:sldMk cId="428000238" sldId="322"/>
        </pc:sldMkLst>
        <pc:picChg chg="mod">
          <ac:chgData name="harshini.k04@ad.infosys.com" userId="33aa018a-28d7-428a-8e5a-47b547dcd64b" providerId="ADAL" clId="{5AF52B29-6893-44DE-92EC-0C6DFACE9300}" dt="2022-06-03T11:42:07.752" v="3587" actId="1076"/>
          <ac:picMkLst>
            <pc:docMk/>
            <pc:sldMk cId="428000238" sldId="322"/>
            <ac:picMk id="2" creationId="{FB6F7FE7-FE1A-9129-A303-B8621CA22F20}"/>
          </ac:picMkLst>
        </pc:picChg>
      </pc:sldChg>
      <pc:sldChg chg="modSp mod">
        <pc:chgData name="harshini.k04@ad.infosys.com" userId="33aa018a-28d7-428a-8e5a-47b547dcd64b" providerId="ADAL" clId="{5AF52B29-6893-44DE-92EC-0C6DFACE9300}" dt="2022-06-03T11:40:15.516" v="3583" actId="20577"/>
        <pc:sldMkLst>
          <pc:docMk/>
          <pc:sldMk cId="1250822005" sldId="323"/>
        </pc:sldMkLst>
        <pc:spChg chg="mod">
          <ac:chgData name="harshini.k04@ad.infosys.com" userId="33aa018a-28d7-428a-8e5a-47b547dcd64b" providerId="ADAL" clId="{5AF52B29-6893-44DE-92EC-0C6DFACE9300}" dt="2022-06-03T11:40:15.516" v="3583" actId="20577"/>
          <ac:spMkLst>
            <pc:docMk/>
            <pc:sldMk cId="1250822005" sldId="323"/>
            <ac:spMk id="3" creationId="{62DC164F-C8B5-494B-B203-516180675819}"/>
          </ac:spMkLst>
        </pc:spChg>
      </pc:sldChg>
      <pc:sldChg chg="modSp mod">
        <pc:chgData name="harshini.k04@ad.infosys.com" userId="33aa018a-28d7-428a-8e5a-47b547dcd64b" providerId="ADAL" clId="{5AF52B29-6893-44DE-92EC-0C6DFACE9300}" dt="2022-06-03T11:46:14.155" v="3588" actId="313"/>
        <pc:sldMkLst>
          <pc:docMk/>
          <pc:sldMk cId="4042778696" sldId="324"/>
        </pc:sldMkLst>
        <pc:spChg chg="mod">
          <ac:chgData name="harshini.k04@ad.infosys.com" userId="33aa018a-28d7-428a-8e5a-47b547dcd64b" providerId="ADAL" clId="{5AF52B29-6893-44DE-92EC-0C6DFACE9300}" dt="2022-06-03T11:46:14.155" v="3588" actId="313"/>
          <ac:spMkLst>
            <pc:docMk/>
            <pc:sldMk cId="4042778696" sldId="324"/>
            <ac:spMk id="4" creationId="{A63A4923-9436-4D95-8DB1-9542A639A0F0}"/>
          </ac:spMkLst>
        </pc:spChg>
      </pc:sldChg>
      <pc:sldChg chg="modSp mod">
        <pc:chgData name="harshini.k04@ad.infosys.com" userId="33aa018a-28d7-428a-8e5a-47b547dcd64b" providerId="ADAL" clId="{5AF52B29-6893-44DE-92EC-0C6DFACE9300}" dt="2022-06-03T07:39:17.625" v="1232" actId="20577"/>
        <pc:sldMkLst>
          <pc:docMk/>
          <pc:sldMk cId="3443676702" sldId="325"/>
        </pc:sldMkLst>
        <pc:spChg chg="mod">
          <ac:chgData name="harshini.k04@ad.infosys.com" userId="33aa018a-28d7-428a-8e5a-47b547dcd64b" providerId="ADAL" clId="{5AF52B29-6893-44DE-92EC-0C6DFACE9300}" dt="2022-06-03T07:35:29.824" v="1124" actId="207"/>
          <ac:spMkLst>
            <pc:docMk/>
            <pc:sldMk cId="3443676702" sldId="325"/>
            <ac:spMk id="2" creationId="{EE944270-CBBE-4D6F-BE4A-ADE2CF2FA559}"/>
          </ac:spMkLst>
        </pc:spChg>
        <pc:spChg chg="mod">
          <ac:chgData name="harshini.k04@ad.infosys.com" userId="33aa018a-28d7-428a-8e5a-47b547dcd64b" providerId="ADAL" clId="{5AF52B29-6893-44DE-92EC-0C6DFACE9300}" dt="2022-06-03T07:39:17.625" v="1232" actId="20577"/>
          <ac:spMkLst>
            <pc:docMk/>
            <pc:sldMk cId="3443676702" sldId="325"/>
            <ac:spMk id="3" creationId="{2B6C1CB5-DA85-4699-B9E5-35B066826D44}"/>
          </ac:spMkLst>
        </pc:spChg>
      </pc:sldChg>
      <pc:sldChg chg="modSp mod">
        <pc:chgData name="harshini.k04@ad.infosys.com" userId="33aa018a-28d7-428a-8e5a-47b547dcd64b" providerId="ADAL" clId="{5AF52B29-6893-44DE-92EC-0C6DFACE9300}" dt="2022-06-03T07:36:08.424" v="1132" actId="207"/>
        <pc:sldMkLst>
          <pc:docMk/>
          <pc:sldMk cId="329179701" sldId="326"/>
        </pc:sldMkLst>
        <pc:spChg chg="mod">
          <ac:chgData name="harshini.k04@ad.infosys.com" userId="33aa018a-28d7-428a-8e5a-47b547dcd64b" providerId="ADAL" clId="{5AF52B29-6893-44DE-92EC-0C6DFACE9300}" dt="2022-06-03T07:35:35.348" v="1125" actId="207"/>
          <ac:spMkLst>
            <pc:docMk/>
            <pc:sldMk cId="329179701" sldId="326"/>
            <ac:spMk id="2" creationId="{EE944270-CBBE-4D6F-BE4A-ADE2CF2FA559}"/>
          </ac:spMkLst>
        </pc:spChg>
        <pc:spChg chg="mod">
          <ac:chgData name="harshini.k04@ad.infosys.com" userId="33aa018a-28d7-428a-8e5a-47b547dcd64b" providerId="ADAL" clId="{5AF52B29-6893-44DE-92EC-0C6DFACE9300}" dt="2022-06-03T07:36:08.424" v="1132" actId="207"/>
          <ac:spMkLst>
            <pc:docMk/>
            <pc:sldMk cId="329179701" sldId="326"/>
            <ac:spMk id="3" creationId="{2B6C1CB5-DA85-4699-B9E5-35B066826D44}"/>
          </ac:spMkLst>
        </pc:spChg>
      </pc:sldChg>
      <pc:sldChg chg="addSp delSp modSp mod ord">
        <pc:chgData name="harshini.k04@ad.infosys.com" userId="33aa018a-28d7-428a-8e5a-47b547dcd64b" providerId="ADAL" clId="{5AF52B29-6893-44DE-92EC-0C6DFACE9300}" dt="2022-06-03T11:29:09.962" v="3481" actId="478"/>
        <pc:sldMkLst>
          <pc:docMk/>
          <pc:sldMk cId="1963045643" sldId="327"/>
        </pc:sldMkLst>
        <pc:spChg chg="del mod">
          <ac:chgData name="harshini.k04@ad.infosys.com" userId="33aa018a-28d7-428a-8e5a-47b547dcd64b" providerId="ADAL" clId="{5AF52B29-6893-44DE-92EC-0C6DFACE9300}" dt="2022-06-03T09:59:07.114" v="1981"/>
          <ac:spMkLst>
            <pc:docMk/>
            <pc:sldMk cId="1963045643" sldId="327"/>
            <ac:spMk id="6" creationId="{37924E1D-ED0E-48EC-9DB6-8C021DC622CA}"/>
          </ac:spMkLst>
        </pc:spChg>
        <pc:spChg chg="del">
          <ac:chgData name="harshini.k04@ad.infosys.com" userId="33aa018a-28d7-428a-8e5a-47b547dcd64b" providerId="ADAL" clId="{5AF52B29-6893-44DE-92EC-0C6DFACE9300}" dt="2022-06-03T06:49:49.184" v="581" actId="478"/>
          <ac:spMkLst>
            <pc:docMk/>
            <pc:sldMk cId="1963045643" sldId="327"/>
            <ac:spMk id="8" creationId="{5FB37624-31A6-4C58-A82F-E4E8D24E60D1}"/>
          </ac:spMkLst>
        </pc:spChg>
        <pc:spChg chg="del topLvl">
          <ac:chgData name="harshini.k04@ad.infosys.com" userId="33aa018a-28d7-428a-8e5a-47b547dcd64b" providerId="ADAL" clId="{5AF52B29-6893-44DE-92EC-0C6DFACE9300}" dt="2022-06-03T06:50:05.580" v="585" actId="478"/>
          <ac:spMkLst>
            <pc:docMk/>
            <pc:sldMk cId="1963045643" sldId="327"/>
            <ac:spMk id="11" creationId="{2A43289C-317A-436C-A5C8-740DEC8D5D27}"/>
          </ac:spMkLst>
        </pc:spChg>
        <pc:spChg chg="del mod topLvl">
          <ac:chgData name="harshini.k04@ad.infosys.com" userId="33aa018a-28d7-428a-8e5a-47b547dcd64b" providerId="ADAL" clId="{5AF52B29-6893-44DE-92EC-0C6DFACE9300}" dt="2022-06-03T06:50:03.964" v="584" actId="478"/>
          <ac:spMkLst>
            <pc:docMk/>
            <pc:sldMk cId="1963045643" sldId="327"/>
            <ac:spMk id="12" creationId="{30AA7CBF-02BC-48E2-AD27-43A4AC1BC3AB}"/>
          </ac:spMkLst>
        </pc:spChg>
        <pc:spChg chg="del mod">
          <ac:chgData name="harshini.k04@ad.infosys.com" userId="33aa018a-28d7-428a-8e5a-47b547dcd64b" providerId="ADAL" clId="{5AF52B29-6893-44DE-92EC-0C6DFACE9300}" dt="2022-06-03T06:50:28.411" v="593" actId="478"/>
          <ac:spMkLst>
            <pc:docMk/>
            <pc:sldMk cId="1963045643" sldId="327"/>
            <ac:spMk id="24" creationId="{15D18FE6-4374-47E8-814C-E768DBAC4C1D}"/>
          </ac:spMkLst>
        </pc:spChg>
        <pc:spChg chg="add del mod">
          <ac:chgData name="harshini.k04@ad.infosys.com" userId="33aa018a-28d7-428a-8e5a-47b547dcd64b" providerId="ADAL" clId="{5AF52B29-6893-44DE-92EC-0C6DFACE9300}" dt="2022-06-03T07:00:04.573" v="768" actId="21"/>
          <ac:spMkLst>
            <pc:docMk/>
            <pc:sldMk cId="1963045643" sldId="327"/>
            <ac:spMk id="36" creationId="{D3FFE4DF-6511-4A8D-A78E-900234D0A798}"/>
          </ac:spMkLst>
        </pc:spChg>
        <pc:spChg chg="add mod topLvl">
          <ac:chgData name="harshini.k04@ad.infosys.com" userId="33aa018a-28d7-428a-8e5a-47b547dcd64b" providerId="ADAL" clId="{5AF52B29-6893-44DE-92EC-0C6DFACE9300}" dt="2022-06-03T07:12:31.298" v="898" actId="14100"/>
          <ac:spMkLst>
            <pc:docMk/>
            <pc:sldMk cId="1963045643" sldId="327"/>
            <ac:spMk id="37" creationId="{75B208BA-2238-45BE-A046-E0F0B00EAB8B}"/>
          </ac:spMkLst>
        </pc:spChg>
        <pc:spChg chg="add del mod">
          <ac:chgData name="harshini.k04@ad.infosys.com" userId="33aa018a-28d7-428a-8e5a-47b547dcd64b" providerId="ADAL" clId="{5AF52B29-6893-44DE-92EC-0C6DFACE9300}" dt="2022-06-03T07:08:06.211" v="840"/>
          <ac:spMkLst>
            <pc:docMk/>
            <pc:sldMk cId="1963045643" sldId="327"/>
            <ac:spMk id="55" creationId="{E6C8A6CC-9313-427D-BA8E-7935ABE16DE5}"/>
          </ac:spMkLst>
        </pc:spChg>
        <pc:spChg chg="add mod">
          <ac:chgData name="harshini.k04@ad.infosys.com" userId="33aa018a-28d7-428a-8e5a-47b547dcd64b" providerId="ADAL" clId="{5AF52B29-6893-44DE-92EC-0C6DFACE9300}" dt="2022-06-03T10:46:49.921" v="2425" actId="14100"/>
          <ac:spMkLst>
            <pc:docMk/>
            <pc:sldMk cId="1963045643" sldId="327"/>
            <ac:spMk id="56" creationId="{84D07BF0-14BB-48BA-85DA-449A72478EFA}"/>
          </ac:spMkLst>
        </pc:spChg>
        <pc:spChg chg="add del mod">
          <ac:chgData name="harshini.k04@ad.infosys.com" userId="33aa018a-28d7-428a-8e5a-47b547dcd64b" providerId="ADAL" clId="{5AF52B29-6893-44DE-92EC-0C6DFACE9300}" dt="2022-06-03T11:29:07.949" v="3480" actId="21"/>
          <ac:spMkLst>
            <pc:docMk/>
            <pc:sldMk cId="1963045643" sldId="327"/>
            <ac:spMk id="65" creationId="{2E43393B-ED49-42B4-B68A-B2B13AC1259D}"/>
          </ac:spMkLst>
        </pc:spChg>
        <pc:grpChg chg="del mod">
          <ac:chgData name="harshini.k04@ad.infosys.com" userId="33aa018a-28d7-428a-8e5a-47b547dcd64b" providerId="ADAL" clId="{5AF52B29-6893-44DE-92EC-0C6DFACE9300}" dt="2022-06-03T06:50:03.964" v="584" actId="478"/>
          <ac:grpSpMkLst>
            <pc:docMk/>
            <pc:sldMk cId="1963045643" sldId="327"/>
            <ac:grpSpMk id="10" creationId="{A200BFF4-F0A7-41B0-8C8A-36003302B1C0}"/>
          </ac:grpSpMkLst>
        </pc:grpChg>
        <pc:grpChg chg="add del mod ord">
          <ac:chgData name="harshini.k04@ad.infosys.com" userId="33aa018a-28d7-428a-8e5a-47b547dcd64b" providerId="ADAL" clId="{5AF52B29-6893-44DE-92EC-0C6DFACE9300}" dt="2022-06-03T07:05:01.882" v="812" actId="478"/>
          <ac:grpSpMkLst>
            <pc:docMk/>
            <pc:sldMk cId="1963045643" sldId="327"/>
            <ac:grpSpMk id="35" creationId="{7261D1F1-6B93-4687-8ADA-12BD64E3CE28}"/>
          </ac:grpSpMkLst>
        </pc:grpChg>
        <pc:grpChg chg="add del mod">
          <ac:chgData name="harshini.k04@ad.infosys.com" userId="33aa018a-28d7-428a-8e5a-47b547dcd64b" providerId="ADAL" clId="{5AF52B29-6893-44DE-92EC-0C6DFACE9300}" dt="2022-06-03T07:09:13.922" v="859" actId="165"/>
          <ac:grpSpMkLst>
            <pc:docMk/>
            <pc:sldMk cId="1963045643" sldId="327"/>
            <ac:grpSpMk id="52" creationId="{550BFB4C-B9CD-42F2-9FAB-548A0674C74D}"/>
          </ac:grpSpMkLst>
        </pc:grpChg>
        <pc:grpChg chg="add mod">
          <ac:chgData name="harshini.k04@ad.infosys.com" userId="33aa018a-28d7-428a-8e5a-47b547dcd64b" providerId="ADAL" clId="{5AF52B29-6893-44DE-92EC-0C6DFACE9300}" dt="2022-06-03T07:12:21.690" v="894" actId="1076"/>
          <ac:grpSpMkLst>
            <pc:docMk/>
            <pc:sldMk cId="1963045643" sldId="327"/>
            <ac:grpSpMk id="64" creationId="{5D024AD2-7546-4AD9-AAB3-7D779433192D}"/>
          </ac:grpSpMkLst>
        </pc:grpChg>
        <pc:picChg chg="del mod">
          <ac:chgData name="harshini.k04@ad.infosys.com" userId="33aa018a-28d7-428a-8e5a-47b547dcd64b" providerId="ADAL" clId="{5AF52B29-6893-44DE-92EC-0C6DFACE9300}" dt="2022-06-03T07:00:57.259" v="786" actId="478"/>
          <ac:picMkLst>
            <pc:docMk/>
            <pc:sldMk cId="1963045643" sldId="327"/>
            <ac:picMk id="3" creationId="{64318245-A2AD-430B-9FC1-818C8A064DB4}"/>
          </ac:picMkLst>
        </pc:picChg>
        <pc:picChg chg="mod topLvl">
          <ac:chgData name="harshini.k04@ad.infosys.com" userId="33aa018a-28d7-428a-8e5a-47b547dcd64b" providerId="ADAL" clId="{5AF52B29-6893-44DE-92EC-0C6DFACE9300}" dt="2022-06-03T07:12:25.182" v="896" actId="1076"/>
          <ac:picMkLst>
            <pc:docMk/>
            <pc:sldMk cId="1963045643" sldId="327"/>
            <ac:picMk id="20" creationId="{47EB62F8-90A5-4C42-8AC6-65D54B3D6AF8}"/>
          </ac:picMkLst>
        </pc:picChg>
        <pc:picChg chg="add del">
          <ac:chgData name="harshini.k04@ad.infosys.com" userId="33aa018a-28d7-428a-8e5a-47b547dcd64b" providerId="ADAL" clId="{5AF52B29-6893-44DE-92EC-0C6DFACE9300}" dt="2022-06-03T07:01:28.919" v="788" actId="22"/>
          <ac:picMkLst>
            <pc:docMk/>
            <pc:sldMk cId="1963045643" sldId="327"/>
            <ac:picMk id="43" creationId="{C2844294-5CF2-4FF3-B35F-234A789EE720}"/>
          </ac:picMkLst>
        </pc:picChg>
        <pc:picChg chg="add mod">
          <ac:chgData name="harshini.k04@ad.infosys.com" userId="33aa018a-28d7-428a-8e5a-47b547dcd64b" providerId="ADAL" clId="{5AF52B29-6893-44DE-92EC-0C6DFACE9300}" dt="2022-06-03T07:11:20.895" v="883" actId="1076"/>
          <ac:picMkLst>
            <pc:docMk/>
            <pc:sldMk cId="1963045643" sldId="327"/>
            <ac:picMk id="45" creationId="{0DED4052-547E-4BB5-8EAD-36DB8C3837A1}"/>
          </ac:picMkLst>
        </pc:picChg>
        <pc:picChg chg="add mod">
          <ac:chgData name="harshini.k04@ad.infosys.com" userId="33aa018a-28d7-428a-8e5a-47b547dcd64b" providerId="ADAL" clId="{5AF52B29-6893-44DE-92EC-0C6DFACE9300}" dt="2022-06-03T07:13:10.204" v="900" actId="108"/>
          <ac:picMkLst>
            <pc:docMk/>
            <pc:sldMk cId="1963045643" sldId="327"/>
            <ac:picMk id="54" creationId="{717F3826-3CE7-4992-A5C4-23B1116DFF28}"/>
          </ac:picMkLst>
        </pc:picChg>
        <pc:cxnChg chg="add del mod">
          <ac:chgData name="harshini.k04@ad.infosys.com" userId="33aa018a-28d7-428a-8e5a-47b547dcd64b" providerId="ADAL" clId="{5AF52B29-6893-44DE-92EC-0C6DFACE9300}" dt="2022-06-03T06:46:23.840" v="549" actId="478"/>
          <ac:cxnSpMkLst>
            <pc:docMk/>
            <pc:sldMk cId="1963045643" sldId="327"/>
            <ac:cxnSpMk id="7" creationId="{5028E4C1-A87E-4B1A-B4B8-A53394981298}"/>
          </ac:cxnSpMkLst>
        </pc:cxnChg>
        <pc:cxnChg chg="add del">
          <ac:chgData name="harshini.k04@ad.infosys.com" userId="33aa018a-28d7-428a-8e5a-47b547dcd64b" providerId="ADAL" clId="{5AF52B29-6893-44DE-92EC-0C6DFACE9300}" dt="2022-06-03T06:46:35.594" v="551" actId="478"/>
          <ac:cxnSpMkLst>
            <pc:docMk/>
            <pc:sldMk cId="1963045643" sldId="327"/>
            <ac:cxnSpMk id="15" creationId="{D4B91FAF-99DD-4B7F-9729-9F279F9105C7}"/>
          </ac:cxnSpMkLst>
        </pc:cxnChg>
        <pc:cxnChg chg="del">
          <ac:chgData name="harshini.k04@ad.infosys.com" userId="33aa018a-28d7-428a-8e5a-47b547dcd64b" providerId="ADAL" clId="{5AF52B29-6893-44DE-92EC-0C6DFACE9300}" dt="2022-06-03T06:46:01.583" v="546" actId="478"/>
          <ac:cxnSpMkLst>
            <pc:docMk/>
            <pc:sldMk cId="1963045643" sldId="327"/>
            <ac:cxnSpMk id="18" creationId="{08B9CEB9-2765-4FEE-A620-70BCE249B56C}"/>
          </ac:cxnSpMkLst>
        </pc:cxnChg>
        <pc:cxnChg chg="add del mod">
          <ac:chgData name="harshini.k04@ad.infosys.com" userId="33aa018a-28d7-428a-8e5a-47b547dcd64b" providerId="ADAL" clId="{5AF52B29-6893-44DE-92EC-0C6DFACE9300}" dt="2022-06-03T06:47:12.849" v="558" actId="478"/>
          <ac:cxnSpMkLst>
            <pc:docMk/>
            <pc:sldMk cId="1963045643" sldId="327"/>
            <ac:cxnSpMk id="19" creationId="{1C7CDEE1-018E-4AFB-AA27-66771A4C84B8}"/>
          </ac:cxnSpMkLst>
        </pc:cxnChg>
        <pc:cxnChg chg="add del mod">
          <ac:chgData name="harshini.k04@ad.infosys.com" userId="33aa018a-28d7-428a-8e5a-47b547dcd64b" providerId="ADAL" clId="{5AF52B29-6893-44DE-92EC-0C6DFACE9300}" dt="2022-06-03T06:48:03.637" v="563" actId="478"/>
          <ac:cxnSpMkLst>
            <pc:docMk/>
            <pc:sldMk cId="1963045643" sldId="327"/>
            <ac:cxnSpMk id="28" creationId="{875E8847-452D-44B5-B8D9-633872FCF97B}"/>
          </ac:cxnSpMkLst>
        </pc:cxnChg>
        <pc:cxnChg chg="add del mod">
          <ac:chgData name="harshini.k04@ad.infosys.com" userId="33aa018a-28d7-428a-8e5a-47b547dcd64b" providerId="ADAL" clId="{5AF52B29-6893-44DE-92EC-0C6DFACE9300}" dt="2022-06-03T06:48:32.483" v="569" actId="478"/>
          <ac:cxnSpMkLst>
            <pc:docMk/>
            <pc:sldMk cId="1963045643" sldId="327"/>
            <ac:cxnSpMk id="30" creationId="{932A3FAA-2397-4EAE-9026-06E5E57F9290}"/>
          </ac:cxnSpMkLst>
        </pc:cxnChg>
        <pc:cxnChg chg="add mod">
          <ac:chgData name="harshini.k04@ad.infosys.com" userId="33aa018a-28d7-428a-8e5a-47b547dcd64b" providerId="ADAL" clId="{5AF52B29-6893-44DE-92EC-0C6DFACE9300}" dt="2022-06-03T06:49:29.885" v="579" actId="13822"/>
          <ac:cxnSpMkLst>
            <pc:docMk/>
            <pc:sldMk cId="1963045643" sldId="327"/>
            <ac:cxnSpMk id="32" creationId="{093206FB-09EB-4086-9CEA-9BCB988B21B2}"/>
          </ac:cxnSpMkLst>
        </pc:cxnChg>
        <pc:cxnChg chg="add mod">
          <ac:chgData name="harshini.k04@ad.infosys.com" userId="33aa018a-28d7-428a-8e5a-47b547dcd64b" providerId="ADAL" clId="{5AF52B29-6893-44DE-92EC-0C6DFACE9300}" dt="2022-06-03T06:49:29.885" v="579" actId="13822"/>
          <ac:cxnSpMkLst>
            <pc:docMk/>
            <pc:sldMk cId="1963045643" sldId="327"/>
            <ac:cxnSpMk id="34" creationId="{C58FCE53-BF4A-43E3-8C09-3F094339514B}"/>
          </ac:cxnSpMkLst>
        </pc:cxnChg>
        <pc:cxnChg chg="add del">
          <ac:chgData name="harshini.k04@ad.infosys.com" userId="33aa018a-28d7-428a-8e5a-47b547dcd64b" providerId="ADAL" clId="{5AF52B29-6893-44DE-92EC-0C6DFACE9300}" dt="2022-06-03T06:59:01.433" v="759" actId="11529"/>
          <ac:cxnSpMkLst>
            <pc:docMk/>
            <pc:sldMk cId="1963045643" sldId="327"/>
            <ac:cxnSpMk id="39" creationId="{7049A08C-0CE7-47EE-A171-2885FD0E185C}"/>
          </ac:cxnSpMkLst>
        </pc:cxnChg>
        <pc:cxnChg chg="add del mod">
          <ac:chgData name="harshini.k04@ad.infosys.com" userId="33aa018a-28d7-428a-8e5a-47b547dcd64b" providerId="ADAL" clId="{5AF52B29-6893-44DE-92EC-0C6DFACE9300}" dt="2022-06-03T07:00:06.748" v="769" actId="478"/>
          <ac:cxnSpMkLst>
            <pc:docMk/>
            <pc:sldMk cId="1963045643" sldId="327"/>
            <ac:cxnSpMk id="41" creationId="{420A650B-B12A-4A82-88BB-168E8EE32A43}"/>
          </ac:cxnSpMkLst>
        </pc:cxnChg>
        <pc:cxnChg chg="add mod topLvl">
          <ac:chgData name="harshini.k04@ad.infosys.com" userId="33aa018a-28d7-428a-8e5a-47b547dcd64b" providerId="ADAL" clId="{5AF52B29-6893-44DE-92EC-0C6DFACE9300}" dt="2022-06-03T07:11:59.123" v="889" actId="164"/>
          <ac:cxnSpMkLst>
            <pc:docMk/>
            <pc:sldMk cId="1963045643" sldId="327"/>
            <ac:cxnSpMk id="47" creationId="{4B5C4DE7-6E53-4BE6-8680-AC7AF0C7F3C5}"/>
          </ac:cxnSpMkLst>
        </pc:cxnChg>
        <pc:cxnChg chg="add mod topLvl">
          <ac:chgData name="harshini.k04@ad.infosys.com" userId="33aa018a-28d7-428a-8e5a-47b547dcd64b" providerId="ADAL" clId="{5AF52B29-6893-44DE-92EC-0C6DFACE9300}" dt="2022-06-03T07:11:59.123" v="889" actId="164"/>
          <ac:cxnSpMkLst>
            <pc:docMk/>
            <pc:sldMk cId="1963045643" sldId="327"/>
            <ac:cxnSpMk id="49" creationId="{6DF6EDDE-BA8E-40DC-970B-25AC5E9315D2}"/>
          </ac:cxnSpMkLst>
        </pc:cxnChg>
        <pc:cxnChg chg="add mod">
          <ac:chgData name="harshini.k04@ad.infosys.com" userId="33aa018a-28d7-428a-8e5a-47b547dcd64b" providerId="ADAL" clId="{5AF52B29-6893-44DE-92EC-0C6DFACE9300}" dt="2022-06-03T10:46:49.921" v="2425" actId="14100"/>
          <ac:cxnSpMkLst>
            <pc:docMk/>
            <pc:sldMk cId="1963045643" sldId="327"/>
            <ac:cxnSpMk id="58" creationId="{69038FA0-E409-4CC4-9857-6E479DF3BBDB}"/>
          </ac:cxnSpMkLst>
        </pc:cxnChg>
        <pc:cxnChg chg="add del mod">
          <ac:chgData name="harshini.k04@ad.infosys.com" userId="33aa018a-28d7-428a-8e5a-47b547dcd64b" providerId="ADAL" clId="{5AF52B29-6893-44DE-92EC-0C6DFACE9300}" dt="2022-06-03T11:29:09.962" v="3481" actId="478"/>
          <ac:cxnSpMkLst>
            <pc:docMk/>
            <pc:sldMk cId="1963045643" sldId="327"/>
            <ac:cxnSpMk id="67" creationId="{39790B1A-5942-4C82-AF2A-457D60DFA673}"/>
          </ac:cxnSpMkLst>
        </pc:cxnChg>
      </pc:sldChg>
      <pc:sldChg chg="addSp delSp modSp mod">
        <pc:chgData name="harshini.k04@ad.infosys.com" userId="33aa018a-28d7-428a-8e5a-47b547dcd64b" providerId="ADAL" clId="{5AF52B29-6893-44DE-92EC-0C6DFACE9300}" dt="2022-06-03T11:29:03.751" v="3479" actId="21"/>
        <pc:sldMkLst>
          <pc:docMk/>
          <pc:sldMk cId="1513894106" sldId="328"/>
        </pc:sldMkLst>
        <pc:spChg chg="mod">
          <ac:chgData name="harshini.k04@ad.infosys.com" userId="33aa018a-28d7-428a-8e5a-47b547dcd64b" providerId="ADAL" clId="{5AF52B29-6893-44DE-92EC-0C6DFACE9300}" dt="2022-06-03T10:39:41.179" v="2103" actId="1076"/>
          <ac:spMkLst>
            <pc:docMk/>
            <pc:sldMk cId="1513894106" sldId="328"/>
            <ac:spMk id="6" creationId="{8C5AFA50-5560-407E-9BBB-228044F2577E}"/>
          </ac:spMkLst>
        </pc:spChg>
        <pc:spChg chg="add mod">
          <ac:chgData name="harshini.k04@ad.infosys.com" userId="33aa018a-28d7-428a-8e5a-47b547dcd64b" providerId="ADAL" clId="{5AF52B29-6893-44DE-92EC-0C6DFACE9300}" dt="2022-06-03T10:44:17.570" v="2383" actId="1076"/>
          <ac:spMkLst>
            <pc:docMk/>
            <pc:sldMk cId="1513894106" sldId="328"/>
            <ac:spMk id="13" creationId="{0FDA6798-7504-426E-9F7D-C5950B96AA63}"/>
          </ac:spMkLst>
        </pc:spChg>
        <pc:spChg chg="add mod">
          <ac:chgData name="harshini.k04@ad.infosys.com" userId="33aa018a-28d7-428a-8e5a-47b547dcd64b" providerId="ADAL" clId="{5AF52B29-6893-44DE-92EC-0C6DFACE9300}" dt="2022-06-03T10:44:40.299" v="2390" actId="120"/>
          <ac:spMkLst>
            <pc:docMk/>
            <pc:sldMk cId="1513894106" sldId="328"/>
            <ac:spMk id="18" creationId="{42C340E7-0B54-44CA-8C58-65172FA1B81D}"/>
          </ac:spMkLst>
        </pc:spChg>
        <pc:spChg chg="del">
          <ac:chgData name="harshini.k04@ad.infosys.com" userId="33aa018a-28d7-428a-8e5a-47b547dcd64b" providerId="ADAL" clId="{5AF52B29-6893-44DE-92EC-0C6DFACE9300}" dt="2022-06-03T10:35:10.356" v="1989" actId="478"/>
          <ac:spMkLst>
            <pc:docMk/>
            <pc:sldMk cId="1513894106" sldId="328"/>
            <ac:spMk id="27" creationId="{4B26C3C8-421A-4675-8066-B19C7F534522}"/>
          </ac:spMkLst>
        </pc:spChg>
        <pc:spChg chg="add del mod">
          <ac:chgData name="harshini.k04@ad.infosys.com" userId="33aa018a-28d7-428a-8e5a-47b547dcd64b" providerId="ADAL" clId="{5AF52B29-6893-44DE-92EC-0C6DFACE9300}" dt="2022-06-03T10:42:21.647" v="2319" actId="1076"/>
          <ac:spMkLst>
            <pc:docMk/>
            <pc:sldMk cId="1513894106" sldId="328"/>
            <ac:spMk id="30" creationId="{2E0AEE96-899A-4AF0-80DB-B29BDD237494}"/>
          </ac:spMkLst>
        </pc:spChg>
        <pc:spChg chg="add del mod">
          <ac:chgData name="harshini.k04@ad.infosys.com" userId="33aa018a-28d7-428a-8e5a-47b547dcd64b" providerId="ADAL" clId="{5AF52B29-6893-44DE-92EC-0C6DFACE9300}" dt="2022-06-03T10:40:08.265" v="2108" actId="478"/>
          <ac:spMkLst>
            <pc:docMk/>
            <pc:sldMk cId="1513894106" sldId="328"/>
            <ac:spMk id="42" creationId="{46465508-D4DA-43C5-A1CC-7EC789442A8B}"/>
          </ac:spMkLst>
        </pc:spChg>
        <pc:picChg chg="mod">
          <ac:chgData name="harshini.k04@ad.infosys.com" userId="33aa018a-28d7-428a-8e5a-47b547dcd64b" providerId="ADAL" clId="{5AF52B29-6893-44DE-92EC-0C6DFACE9300}" dt="2022-06-03T07:13:44.168" v="907" actId="14861"/>
          <ac:picMkLst>
            <pc:docMk/>
            <pc:sldMk cId="1513894106" sldId="328"/>
            <ac:picMk id="3" creationId="{065D06CE-3167-48E0-A8F9-F74562D77A78}"/>
          </ac:picMkLst>
        </pc:picChg>
        <pc:picChg chg="add del mod">
          <ac:chgData name="harshini.k04@ad.infosys.com" userId="33aa018a-28d7-428a-8e5a-47b547dcd64b" providerId="ADAL" clId="{5AF52B29-6893-44DE-92EC-0C6DFACE9300}" dt="2022-06-03T07:17:32.326" v="918" actId="478"/>
          <ac:picMkLst>
            <pc:docMk/>
            <pc:sldMk cId="1513894106" sldId="328"/>
            <ac:picMk id="4" creationId="{0EE1A4CB-67E5-4129-98AB-7C4FD4AC7689}"/>
          </ac:picMkLst>
        </pc:picChg>
        <pc:picChg chg="del mod">
          <ac:chgData name="harshini.k04@ad.infosys.com" userId="33aa018a-28d7-428a-8e5a-47b547dcd64b" providerId="ADAL" clId="{5AF52B29-6893-44DE-92EC-0C6DFACE9300}" dt="2022-06-03T07:13:56.372" v="908" actId="478"/>
          <ac:picMkLst>
            <pc:docMk/>
            <pc:sldMk cId="1513894106" sldId="328"/>
            <ac:picMk id="7" creationId="{C7B59FFD-810A-494F-AED9-CDE75E54F97B}"/>
          </ac:picMkLst>
        </pc:picChg>
        <pc:picChg chg="add mod">
          <ac:chgData name="harshini.k04@ad.infosys.com" userId="33aa018a-28d7-428a-8e5a-47b547dcd64b" providerId="ADAL" clId="{5AF52B29-6893-44DE-92EC-0C6DFACE9300}" dt="2022-06-03T07:20:39.635" v="962" actId="14861"/>
          <ac:picMkLst>
            <pc:docMk/>
            <pc:sldMk cId="1513894106" sldId="328"/>
            <ac:picMk id="8" creationId="{84028F35-DA58-4949-A8B3-492C47ADB5FD}"/>
          </ac:picMkLst>
        </pc:picChg>
        <pc:picChg chg="mod">
          <ac:chgData name="harshini.k04@ad.infosys.com" userId="33aa018a-28d7-428a-8e5a-47b547dcd64b" providerId="ADAL" clId="{5AF52B29-6893-44DE-92EC-0C6DFACE9300}" dt="2022-06-03T10:35:04.775" v="1988" actId="1076"/>
          <ac:picMkLst>
            <pc:docMk/>
            <pc:sldMk cId="1513894106" sldId="328"/>
            <ac:picMk id="29" creationId="{346A3AA6-614B-437E-8C33-46EEC134FC8A}"/>
          </ac:picMkLst>
        </pc:picChg>
        <pc:cxnChg chg="add mod">
          <ac:chgData name="harshini.k04@ad.infosys.com" userId="33aa018a-28d7-428a-8e5a-47b547dcd64b" providerId="ADAL" clId="{5AF52B29-6893-44DE-92EC-0C6DFACE9300}" dt="2022-06-03T10:44:28.168" v="2387" actId="13822"/>
          <ac:cxnSpMkLst>
            <pc:docMk/>
            <pc:sldMk cId="1513894106" sldId="328"/>
            <ac:cxnSpMk id="20" creationId="{0B309FEE-26C1-40A7-98BA-6F517D373D49}"/>
          </ac:cxnSpMkLst>
        </pc:cxnChg>
        <pc:cxnChg chg="add del mod">
          <ac:chgData name="harshini.k04@ad.infosys.com" userId="33aa018a-28d7-428a-8e5a-47b547dcd64b" providerId="ADAL" clId="{5AF52B29-6893-44DE-92EC-0C6DFACE9300}" dt="2022-06-03T11:29:03.751" v="3479" actId="21"/>
          <ac:cxnSpMkLst>
            <pc:docMk/>
            <pc:sldMk cId="1513894106" sldId="328"/>
            <ac:cxnSpMk id="22" creationId="{278ADD9E-2E51-4111-9C84-486D7945469D}"/>
          </ac:cxnSpMkLst>
        </pc:cxnChg>
        <pc:cxnChg chg="add mod">
          <ac:chgData name="harshini.k04@ad.infosys.com" userId="33aa018a-28d7-428a-8e5a-47b547dcd64b" providerId="ADAL" clId="{5AF52B29-6893-44DE-92EC-0C6DFACE9300}" dt="2022-06-03T10:44:53.062" v="2392" actId="13822"/>
          <ac:cxnSpMkLst>
            <pc:docMk/>
            <pc:sldMk cId="1513894106" sldId="328"/>
            <ac:cxnSpMk id="24" creationId="{8BD7B7E1-6C03-4003-8264-F3903FBA28D0}"/>
          </ac:cxnSpMkLst>
        </pc:cxnChg>
        <pc:cxnChg chg="add del mod">
          <ac:chgData name="harshini.k04@ad.infosys.com" userId="33aa018a-28d7-428a-8e5a-47b547dcd64b" providerId="ADAL" clId="{5AF52B29-6893-44DE-92EC-0C6DFACE9300}" dt="2022-06-03T10:42:21.647" v="2319" actId="1076"/>
          <ac:cxnSpMkLst>
            <pc:docMk/>
            <pc:sldMk cId="1513894106" sldId="328"/>
            <ac:cxnSpMk id="32" creationId="{ECE8A0A0-9257-4443-83FA-0D7C53DF6983}"/>
          </ac:cxnSpMkLst>
        </pc:cxnChg>
        <pc:cxnChg chg="del mod">
          <ac:chgData name="harshini.k04@ad.infosys.com" userId="33aa018a-28d7-428a-8e5a-47b547dcd64b" providerId="ADAL" clId="{5AF52B29-6893-44DE-92EC-0C6DFACE9300}" dt="2022-06-03T10:38:16.882" v="2012" actId="478"/>
          <ac:cxnSpMkLst>
            <pc:docMk/>
            <pc:sldMk cId="1513894106" sldId="328"/>
            <ac:cxnSpMk id="36" creationId="{245CC976-8EEC-4423-B13C-A7F5DA013D5D}"/>
          </ac:cxnSpMkLst>
        </pc:cxnChg>
        <pc:cxnChg chg="del mod">
          <ac:chgData name="harshini.k04@ad.infosys.com" userId="33aa018a-28d7-428a-8e5a-47b547dcd64b" providerId="ADAL" clId="{5AF52B29-6893-44DE-92EC-0C6DFACE9300}" dt="2022-06-03T10:35:11.964" v="1990" actId="478"/>
          <ac:cxnSpMkLst>
            <pc:docMk/>
            <pc:sldMk cId="1513894106" sldId="328"/>
            <ac:cxnSpMk id="39" creationId="{F0A1EA74-0B99-4C0E-8057-BD7D3C69B83F}"/>
          </ac:cxnSpMkLst>
        </pc:cxnChg>
        <pc:cxnChg chg="add del">
          <ac:chgData name="harshini.k04@ad.infosys.com" userId="33aa018a-28d7-428a-8e5a-47b547dcd64b" providerId="ADAL" clId="{5AF52B29-6893-44DE-92EC-0C6DFACE9300}" dt="2022-06-03T10:37:47.158" v="2008" actId="478"/>
          <ac:cxnSpMkLst>
            <pc:docMk/>
            <pc:sldMk cId="1513894106" sldId="328"/>
            <ac:cxnSpMk id="41" creationId="{78258273-DA15-42A7-8F75-F27678A9856E}"/>
          </ac:cxnSpMkLst>
        </pc:cxnChg>
        <pc:cxnChg chg="add del mod">
          <ac:chgData name="harshini.k04@ad.infosys.com" userId="33aa018a-28d7-428a-8e5a-47b547dcd64b" providerId="ADAL" clId="{5AF52B29-6893-44DE-92EC-0C6DFACE9300}" dt="2022-06-03T10:40:10.684" v="2109" actId="478"/>
          <ac:cxnSpMkLst>
            <pc:docMk/>
            <pc:sldMk cId="1513894106" sldId="328"/>
            <ac:cxnSpMk id="47" creationId="{5FDDDA4B-7326-49B8-A1D9-B4A312149BBA}"/>
          </ac:cxnSpMkLst>
        </pc:cxnChg>
      </pc:sldChg>
      <pc:sldChg chg="addSp delSp modSp new mod">
        <pc:chgData name="harshini.k04@ad.infosys.com" userId="33aa018a-28d7-428a-8e5a-47b547dcd64b" providerId="ADAL" clId="{5AF52B29-6893-44DE-92EC-0C6DFACE9300}" dt="2022-06-03T11:32:07.655" v="3567" actId="255"/>
        <pc:sldMkLst>
          <pc:docMk/>
          <pc:sldMk cId="2388673648" sldId="330"/>
        </pc:sldMkLst>
        <pc:spChg chg="del mod">
          <ac:chgData name="harshini.k04@ad.infosys.com" userId="33aa018a-28d7-428a-8e5a-47b547dcd64b" providerId="ADAL" clId="{5AF52B29-6893-44DE-92EC-0C6DFACE9300}" dt="2022-06-03T09:29:05.867" v="1250" actId="478"/>
          <ac:spMkLst>
            <pc:docMk/>
            <pc:sldMk cId="2388673648" sldId="330"/>
            <ac:spMk id="4" creationId="{10E4DC3F-5C30-480B-92CC-4A8356F16795}"/>
          </ac:spMkLst>
        </pc:spChg>
        <pc:spChg chg="add del mod">
          <ac:chgData name="harshini.k04@ad.infosys.com" userId="33aa018a-28d7-428a-8e5a-47b547dcd64b" providerId="ADAL" clId="{5AF52B29-6893-44DE-92EC-0C6DFACE9300}" dt="2022-06-03T10:47:25.557" v="2427" actId="478"/>
          <ac:spMkLst>
            <pc:docMk/>
            <pc:sldMk cId="2388673648" sldId="330"/>
            <ac:spMk id="8" creationId="{9D1F1ABC-36FF-469D-8100-0A39994CB065}"/>
          </ac:spMkLst>
        </pc:spChg>
        <pc:spChg chg="add del mod">
          <ac:chgData name="harshini.k04@ad.infosys.com" userId="33aa018a-28d7-428a-8e5a-47b547dcd64b" providerId="ADAL" clId="{5AF52B29-6893-44DE-92EC-0C6DFACE9300}" dt="2022-06-03T09:48:50.304" v="1774"/>
          <ac:spMkLst>
            <pc:docMk/>
            <pc:sldMk cId="2388673648" sldId="330"/>
            <ac:spMk id="9" creationId="{20047495-8511-4212-9B9C-C838036E3697}"/>
          </ac:spMkLst>
        </pc:spChg>
        <pc:spChg chg="add del mod">
          <ac:chgData name="harshini.k04@ad.infosys.com" userId="33aa018a-28d7-428a-8e5a-47b547dcd64b" providerId="ADAL" clId="{5AF52B29-6893-44DE-92EC-0C6DFACE9300}" dt="2022-06-03T10:47:23.056" v="2426" actId="478"/>
          <ac:spMkLst>
            <pc:docMk/>
            <pc:sldMk cId="2388673648" sldId="330"/>
            <ac:spMk id="11" creationId="{86311EC8-CFDC-40C2-B6C3-D286EAFE5B7D}"/>
          </ac:spMkLst>
        </pc:spChg>
        <pc:spChg chg="add mod">
          <ac:chgData name="harshini.k04@ad.infosys.com" userId="33aa018a-28d7-428a-8e5a-47b547dcd64b" providerId="ADAL" clId="{5AF52B29-6893-44DE-92EC-0C6DFACE9300}" dt="2022-06-03T11:32:07.655" v="3567" actId="255"/>
          <ac:spMkLst>
            <pc:docMk/>
            <pc:sldMk cId="2388673648" sldId="330"/>
            <ac:spMk id="12" creationId="{405B7965-EBF3-4716-AED9-CBD1B53CE05A}"/>
          </ac:spMkLst>
        </pc:spChg>
        <pc:spChg chg="add mod">
          <ac:chgData name="harshini.k04@ad.infosys.com" userId="33aa018a-28d7-428a-8e5a-47b547dcd64b" providerId="ADAL" clId="{5AF52B29-6893-44DE-92EC-0C6DFACE9300}" dt="2022-06-03T11:32:01.881" v="3566" actId="255"/>
          <ac:spMkLst>
            <pc:docMk/>
            <pc:sldMk cId="2388673648" sldId="330"/>
            <ac:spMk id="15" creationId="{3C9882C4-DBE9-44AB-B0B7-80EF556CAA70}"/>
          </ac:spMkLst>
        </pc:spChg>
        <pc:picChg chg="add mod">
          <ac:chgData name="harshini.k04@ad.infosys.com" userId="33aa018a-28d7-428a-8e5a-47b547dcd64b" providerId="ADAL" clId="{5AF52B29-6893-44DE-92EC-0C6DFACE9300}" dt="2022-06-03T11:30:15.289" v="3506" actId="1076"/>
          <ac:picMkLst>
            <pc:docMk/>
            <pc:sldMk cId="2388673648" sldId="330"/>
            <ac:picMk id="3" creationId="{8B151D0C-831E-4544-9A89-6A87F1512E3C}"/>
          </ac:picMkLst>
        </pc:picChg>
        <pc:picChg chg="add mod">
          <ac:chgData name="harshini.k04@ad.infosys.com" userId="33aa018a-28d7-428a-8e5a-47b547dcd64b" providerId="ADAL" clId="{5AF52B29-6893-44DE-92EC-0C6DFACE9300}" dt="2022-06-03T11:30:10.467" v="3505" actId="1076"/>
          <ac:picMkLst>
            <pc:docMk/>
            <pc:sldMk cId="2388673648" sldId="330"/>
            <ac:picMk id="7" creationId="{3C5D9752-EC48-4780-96F0-12404F206CE3}"/>
          </ac:picMkLst>
        </pc:picChg>
        <pc:cxnChg chg="del mod">
          <ac:chgData name="harshini.k04@ad.infosys.com" userId="33aa018a-28d7-428a-8e5a-47b547dcd64b" providerId="ADAL" clId="{5AF52B29-6893-44DE-92EC-0C6DFACE9300}" dt="2022-06-03T09:29:07.574" v="1251" actId="478"/>
          <ac:cxnSpMkLst>
            <pc:docMk/>
            <pc:sldMk cId="2388673648" sldId="330"/>
            <ac:cxnSpMk id="5" creationId="{97A5892F-4EFA-47ED-9163-99F43EEE8AFE}"/>
          </ac:cxnSpMkLst>
        </pc:cxnChg>
        <pc:cxnChg chg="add">
          <ac:chgData name="harshini.k04@ad.infosys.com" userId="33aa018a-28d7-428a-8e5a-47b547dcd64b" providerId="ADAL" clId="{5AF52B29-6893-44DE-92EC-0C6DFACE9300}" dt="2022-06-03T11:30:01.817" v="3503" actId="11529"/>
          <ac:cxnSpMkLst>
            <pc:docMk/>
            <pc:sldMk cId="2388673648" sldId="330"/>
            <ac:cxnSpMk id="14" creationId="{785B3401-7354-439F-B1B9-B404834B38A0}"/>
          </ac:cxnSpMkLst>
        </pc:cxnChg>
        <pc:cxnChg chg="add mod">
          <ac:chgData name="harshini.k04@ad.infosys.com" userId="33aa018a-28d7-428a-8e5a-47b547dcd64b" providerId="ADAL" clId="{5AF52B29-6893-44DE-92EC-0C6DFACE9300}" dt="2022-06-03T11:31:46.463" v="3564" actId="1076"/>
          <ac:cxnSpMkLst>
            <pc:docMk/>
            <pc:sldMk cId="2388673648" sldId="330"/>
            <ac:cxnSpMk id="17" creationId="{5BB0D050-DB3F-41C7-8DA2-EE4FBEA6C85C}"/>
          </ac:cxnSpMkLst>
        </pc:cxnChg>
      </pc:sldChg>
      <pc:sldChg chg="modSp mod">
        <pc:chgData name="harshini.k04@ad.infosys.com" userId="33aa018a-28d7-428a-8e5a-47b547dcd64b" providerId="ADAL" clId="{5AF52B29-6893-44DE-92EC-0C6DFACE9300}" dt="2022-06-03T07:31:49.350" v="1102" actId="113"/>
        <pc:sldMkLst>
          <pc:docMk/>
          <pc:sldMk cId="3815072802" sldId="331"/>
        </pc:sldMkLst>
        <pc:spChg chg="mod">
          <ac:chgData name="harshini.k04@ad.infosys.com" userId="33aa018a-28d7-428a-8e5a-47b547dcd64b" providerId="ADAL" clId="{5AF52B29-6893-44DE-92EC-0C6DFACE9300}" dt="2022-06-03T07:31:10.312" v="1095" actId="20577"/>
          <ac:spMkLst>
            <pc:docMk/>
            <pc:sldMk cId="3815072802" sldId="331"/>
            <ac:spMk id="3" creationId="{B00044CD-EEF9-48A0-9477-04FC5EEBF5FD}"/>
          </ac:spMkLst>
        </pc:spChg>
        <pc:spChg chg="mod">
          <ac:chgData name="harshini.k04@ad.infosys.com" userId="33aa018a-28d7-428a-8e5a-47b547dcd64b" providerId="ADAL" clId="{5AF52B29-6893-44DE-92EC-0C6DFACE9300}" dt="2022-06-03T07:29:41.346" v="1084" actId="208"/>
          <ac:spMkLst>
            <pc:docMk/>
            <pc:sldMk cId="3815072802" sldId="331"/>
            <ac:spMk id="7" creationId="{8ABD623B-D389-4DBC-80F2-69CBA56AF61A}"/>
          </ac:spMkLst>
        </pc:spChg>
        <pc:spChg chg="mod">
          <ac:chgData name="harshini.k04@ad.infosys.com" userId="33aa018a-28d7-428a-8e5a-47b547dcd64b" providerId="ADAL" clId="{5AF52B29-6893-44DE-92EC-0C6DFACE9300}" dt="2022-06-03T07:30:37.541" v="1087" actId="208"/>
          <ac:spMkLst>
            <pc:docMk/>
            <pc:sldMk cId="3815072802" sldId="331"/>
            <ac:spMk id="14" creationId="{F5082FC5-9836-41CA-B57B-DF700D2386E8}"/>
          </ac:spMkLst>
        </pc:spChg>
        <pc:graphicFrameChg chg="mod">
          <ac:chgData name="harshini.k04@ad.infosys.com" userId="33aa018a-28d7-428a-8e5a-47b547dcd64b" providerId="ADAL" clId="{5AF52B29-6893-44DE-92EC-0C6DFACE9300}" dt="2022-06-03T07:31:49.350" v="1102" actId="113"/>
          <ac:graphicFrameMkLst>
            <pc:docMk/>
            <pc:sldMk cId="3815072802" sldId="331"/>
            <ac:graphicFrameMk id="10" creationId="{83E6BA1B-48F4-43E9-A121-14B8063F5614}"/>
          </ac:graphicFrameMkLst>
        </pc:graphicFrameChg>
      </pc:sldChg>
      <pc:sldChg chg="modSp mod ord">
        <pc:chgData name="harshini.k04@ad.infosys.com" userId="33aa018a-28d7-428a-8e5a-47b547dcd64b" providerId="ADAL" clId="{5AF52B29-6893-44DE-92EC-0C6DFACE9300}" dt="2022-06-03T11:41:55.918" v="3585"/>
        <pc:sldMkLst>
          <pc:docMk/>
          <pc:sldMk cId="3261320406" sldId="332"/>
        </pc:sldMkLst>
        <pc:spChg chg="mod">
          <ac:chgData name="harshini.k04@ad.infosys.com" userId="33aa018a-28d7-428a-8e5a-47b547dcd64b" providerId="ADAL" clId="{5AF52B29-6893-44DE-92EC-0C6DFACE9300}" dt="2022-06-03T07:34:18.155" v="1116" actId="14100"/>
          <ac:spMkLst>
            <pc:docMk/>
            <pc:sldMk cId="3261320406" sldId="332"/>
            <ac:spMk id="16" creationId="{B6A57DCF-1455-412A-8308-F212A1F3D100}"/>
          </ac:spMkLst>
        </pc:spChg>
        <pc:spChg chg="mod">
          <ac:chgData name="harshini.k04@ad.infosys.com" userId="33aa018a-28d7-428a-8e5a-47b547dcd64b" providerId="ADAL" clId="{5AF52B29-6893-44DE-92EC-0C6DFACE9300}" dt="2022-06-03T07:33:15.942" v="1109" actId="1076"/>
          <ac:spMkLst>
            <pc:docMk/>
            <pc:sldMk cId="3261320406" sldId="332"/>
            <ac:spMk id="18" creationId="{914B5FAA-B903-46FB-B50F-90BD665ABC39}"/>
          </ac:spMkLst>
        </pc:spChg>
        <pc:spChg chg="mod">
          <ac:chgData name="harshini.k04@ad.infosys.com" userId="33aa018a-28d7-428a-8e5a-47b547dcd64b" providerId="ADAL" clId="{5AF52B29-6893-44DE-92EC-0C6DFACE9300}" dt="2022-06-03T07:33:26.211" v="1111" actId="1076"/>
          <ac:spMkLst>
            <pc:docMk/>
            <pc:sldMk cId="3261320406" sldId="332"/>
            <ac:spMk id="31" creationId="{F953D24F-5A8E-4E1E-976A-D13819403D6E}"/>
          </ac:spMkLst>
        </pc:spChg>
        <pc:picChg chg="mod">
          <ac:chgData name="harshini.k04@ad.infosys.com" userId="33aa018a-28d7-428a-8e5a-47b547dcd64b" providerId="ADAL" clId="{5AF52B29-6893-44DE-92EC-0C6DFACE9300}" dt="2022-06-03T07:33:59.901" v="1115" actId="14861"/>
          <ac:picMkLst>
            <pc:docMk/>
            <pc:sldMk cId="3261320406" sldId="332"/>
            <ac:picMk id="3" creationId="{93B2E078-2325-47E4-A491-1F4BB7B9B549}"/>
          </ac:picMkLst>
        </pc:picChg>
        <pc:cxnChg chg="mod">
          <ac:chgData name="harshini.k04@ad.infosys.com" userId="33aa018a-28d7-428a-8e5a-47b547dcd64b" providerId="ADAL" clId="{5AF52B29-6893-44DE-92EC-0C6DFACE9300}" dt="2022-06-03T07:33:21.185" v="1110" actId="14100"/>
          <ac:cxnSpMkLst>
            <pc:docMk/>
            <pc:sldMk cId="3261320406" sldId="332"/>
            <ac:cxnSpMk id="29" creationId="{70B39E66-CFBF-4FBB-83DF-8F39DB1BED54}"/>
          </ac:cxnSpMkLst>
        </pc:cxnChg>
        <pc:cxnChg chg="mod">
          <ac:chgData name="harshini.k04@ad.infosys.com" userId="33aa018a-28d7-428a-8e5a-47b547dcd64b" providerId="ADAL" clId="{5AF52B29-6893-44DE-92EC-0C6DFACE9300}" dt="2022-06-03T07:33:36.035" v="1113" actId="14100"/>
          <ac:cxnSpMkLst>
            <pc:docMk/>
            <pc:sldMk cId="3261320406" sldId="332"/>
            <ac:cxnSpMk id="33" creationId="{C945BC71-72CB-4F8C-B47A-A4BD40DA2E45}"/>
          </ac:cxnSpMkLst>
        </pc:cxnChg>
      </pc:sldChg>
      <pc:sldChg chg="addSp delSp modSp mod setBg setClrOvrMap">
        <pc:chgData name="harshini.k04@ad.infosys.com" userId="33aa018a-28d7-428a-8e5a-47b547dcd64b" providerId="ADAL" clId="{5AF52B29-6893-44DE-92EC-0C6DFACE9300}" dt="2022-06-03T11:07:22.890" v="2720" actId="20577"/>
        <pc:sldMkLst>
          <pc:docMk/>
          <pc:sldMk cId="3333497638" sldId="333"/>
        </pc:sldMkLst>
        <pc:spChg chg="del mod">
          <ac:chgData name="harshini.k04@ad.infosys.com" userId="33aa018a-28d7-428a-8e5a-47b547dcd64b" providerId="ADAL" clId="{5AF52B29-6893-44DE-92EC-0C6DFACE9300}" dt="2022-06-03T10:50:46.554" v="2459" actId="478"/>
          <ac:spMkLst>
            <pc:docMk/>
            <pc:sldMk cId="3333497638" sldId="333"/>
            <ac:spMk id="2" creationId="{F78506F2-35AF-4647-A7FA-38F585BD4EEC}"/>
          </ac:spMkLst>
        </pc:spChg>
        <pc:spChg chg="del mod ord">
          <ac:chgData name="harshini.k04@ad.infosys.com" userId="33aa018a-28d7-428a-8e5a-47b547dcd64b" providerId="ADAL" clId="{5AF52B29-6893-44DE-92EC-0C6DFACE9300}" dt="2022-06-03T11:01:56.351" v="2498" actId="478"/>
          <ac:spMkLst>
            <pc:docMk/>
            <pc:sldMk cId="3333497638" sldId="333"/>
            <ac:spMk id="3" creationId="{38090AD3-C4E0-482D-AEC5-B2A1AF25ADBA}"/>
          </ac:spMkLst>
        </pc:spChg>
        <pc:spChg chg="add del mod">
          <ac:chgData name="harshini.k04@ad.infosys.com" userId="33aa018a-28d7-428a-8e5a-47b547dcd64b" providerId="ADAL" clId="{5AF52B29-6893-44DE-92EC-0C6DFACE9300}" dt="2022-06-03T10:50:48.499" v="2461" actId="478"/>
          <ac:spMkLst>
            <pc:docMk/>
            <pc:sldMk cId="3333497638" sldId="333"/>
            <ac:spMk id="6" creationId="{75466779-1958-4364-90D6-6A21493023DF}"/>
          </ac:spMkLst>
        </pc:spChg>
        <pc:spChg chg="add del">
          <ac:chgData name="harshini.k04@ad.infosys.com" userId="33aa018a-28d7-428a-8e5a-47b547dcd64b" providerId="ADAL" clId="{5AF52B29-6893-44DE-92EC-0C6DFACE9300}" dt="2022-06-03T10:57:57.619" v="2470" actId="26606"/>
          <ac:spMkLst>
            <pc:docMk/>
            <pc:sldMk cId="3333497638" sldId="333"/>
            <ac:spMk id="13" creationId="{61B2A784-4501-42A8-86DF-DB27DE395089}"/>
          </ac:spMkLst>
        </pc:spChg>
        <pc:spChg chg="add del">
          <ac:chgData name="harshini.k04@ad.infosys.com" userId="33aa018a-28d7-428a-8e5a-47b547dcd64b" providerId="ADAL" clId="{5AF52B29-6893-44DE-92EC-0C6DFACE9300}" dt="2022-06-03T10:57:57.619" v="2470" actId="26606"/>
          <ac:spMkLst>
            <pc:docMk/>
            <pc:sldMk cId="3333497638" sldId="333"/>
            <ac:spMk id="15" creationId="{8A330AB8-A767-46C8-ABEF-2477854EF61D}"/>
          </ac:spMkLst>
        </pc:spChg>
        <pc:spChg chg="add del">
          <ac:chgData name="harshini.k04@ad.infosys.com" userId="33aa018a-28d7-428a-8e5a-47b547dcd64b" providerId="ADAL" clId="{5AF52B29-6893-44DE-92EC-0C6DFACE9300}" dt="2022-06-03T10:57:57.619" v="2470" actId="26606"/>
          <ac:spMkLst>
            <pc:docMk/>
            <pc:sldMk cId="3333497638" sldId="333"/>
            <ac:spMk id="17" creationId="{88E62604-C40E-4D56-9D66-FD94B0CA40CB}"/>
          </ac:spMkLst>
        </pc:spChg>
        <pc:spChg chg="add mod">
          <ac:chgData name="harshini.k04@ad.infosys.com" userId="33aa018a-28d7-428a-8e5a-47b547dcd64b" providerId="ADAL" clId="{5AF52B29-6893-44DE-92EC-0C6DFACE9300}" dt="2022-06-03T11:07:22.890" v="2720" actId="20577"/>
          <ac:spMkLst>
            <pc:docMk/>
            <pc:sldMk cId="3333497638" sldId="333"/>
            <ac:spMk id="18" creationId="{0887A4B8-9E16-44CF-BDC4-BD68626AE9C0}"/>
          </ac:spMkLst>
        </pc:spChg>
        <pc:spChg chg="add del">
          <ac:chgData name="harshini.k04@ad.infosys.com" userId="33aa018a-28d7-428a-8e5a-47b547dcd64b" providerId="ADAL" clId="{5AF52B29-6893-44DE-92EC-0C6DFACE9300}" dt="2022-06-03T10:57:57.614" v="2469" actId="26606"/>
          <ac:spMkLst>
            <pc:docMk/>
            <pc:sldMk cId="3333497638" sldId="333"/>
            <ac:spMk id="22" creationId="{E844E128-FF69-4E9F-8327-6B504B3C5AE1}"/>
          </ac:spMkLst>
        </pc:spChg>
        <pc:spChg chg="add del">
          <ac:chgData name="harshini.k04@ad.infosys.com" userId="33aa018a-28d7-428a-8e5a-47b547dcd64b" providerId="ADAL" clId="{5AF52B29-6893-44DE-92EC-0C6DFACE9300}" dt="2022-06-03T11:01:36.143" v="2491" actId="26606"/>
          <ac:spMkLst>
            <pc:docMk/>
            <pc:sldMk cId="3333497638" sldId="333"/>
            <ac:spMk id="26" creationId="{811CBAFA-D7E0-40A7-BB94-2C05304B407B}"/>
          </ac:spMkLst>
        </pc:spChg>
        <pc:spChg chg="add del">
          <ac:chgData name="harshini.k04@ad.infosys.com" userId="33aa018a-28d7-428a-8e5a-47b547dcd64b" providerId="ADAL" clId="{5AF52B29-6893-44DE-92EC-0C6DFACE9300}" dt="2022-06-03T11:01:36.143" v="2491" actId="26606"/>
          <ac:spMkLst>
            <pc:docMk/>
            <pc:sldMk cId="3333497638" sldId="333"/>
            <ac:spMk id="27" creationId="{D40791F6-715D-481A-9C4A-3645AECFD5A0}"/>
          </ac:spMkLst>
        </pc:spChg>
        <pc:spChg chg="add del">
          <ac:chgData name="harshini.k04@ad.infosys.com" userId="33aa018a-28d7-428a-8e5a-47b547dcd64b" providerId="ADAL" clId="{5AF52B29-6893-44DE-92EC-0C6DFACE9300}" dt="2022-06-03T11:01:36.143" v="2491" actId="26606"/>
          <ac:spMkLst>
            <pc:docMk/>
            <pc:sldMk cId="3333497638" sldId="333"/>
            <ac:spMk id="33" creationId="{990D0034-F768-41E7-85D4-F38C4DE85770}"/>
          </ac:spMkLst>
        </pc:spChg>
        <pc:picChg chg="del mod ord">
          <ac:chgData name="harshini.k04@ad.infosys.com" userId="33aa018a-28d7-428a-8e5a-47b547dcd64b" providerId="ADAL" clId="{5AF52B29-6893-44DE-92EC-0C6DFACE9300}" dt="2022-06-03T10:59:51.555" v="2481" actId="478"/>
          <ac:picMkLst>
            <pc:docMk/>
            <pc:sldMk cId="3333497638" sldId="333"/>
            <ac:picMk id="5" creationId="{29424F4C-3307-4057-9E39-58B5ABFAEF03}"/>
          </ac:picMkLst>
        </pc:picChg>
        <pc:picChg chg="add mod ord">
          <ac:chgData name="harshini.k04@ad.infosys.com" userId="33aa018a-28d7-428a-8e5a-47b547dcd64b" providerId="ADAL" clId="{5AF52B29-6893-44DE-92EC-0C6DFACE9300}" dt="2022-06-03T11:04:15.652" v="2524" actId="1076"/>
          <ac:picMkLst>
            <pc:docMk/>
            <pc:sldMk cId="3333497638" sldId="333"/>
            <ac:picMk id="8" creationId="{5AAC9192-2AAC-409D-A812-A687E0747B14}"/>
          </ac:picMkLst>
        </pc:picChg>
        <pc:picChg chg="add mod">
          <ac:chgData name="harshini.k04@ad.infosys.com" userId="33aa018a-28d7-428a-8e5a-47b547dcd64b" providerId="ADAL" clId="{5AF52B29-6893-44DE-92EC-0C6DFACE9300}" dt="2022-06-03T11:04:05.481" v="2521" actId="1076"/>
          <ac:picMkLst>
            <pc:docMk/>
            <pc:sldMk cId="3333497638" sldId="333"/>
            <ac:picMk id="10" creationId="{AC86B21C-2450-46E8-ABCE-AAE156534D48}"/>
          </ac:picMkLst>
        </pc:picChg>
        <pc:picChg chg="add mod ord">
          <ac:chgData name="harshini.k04@ad.infosys.com" userId="33aa018a-28d7-428a-8e5a-47b547dcd64b" providerId="ADAL" clId="{5AF52B29-6893-44DE-92EC-0C6DFACE9300}" dt="2022-06-03T11:04:26.335" v="2528" actId="14100"/>
          <ac:picMkLst>
            <pc:docMk/>
            <pc:sldMk cId="3333497638" sldId="333"/>
            <ac:picMk id="12" creationId="{5A6F1EE7-2FA0-4454-B932-95A7F113A8DD}"/>
          </ac:picMkLst>
        </pc:picChg>
        <pc:picChg chg="add del mod modCrop">
          <ac:chgData name="harshini.k04@ad.infosys.com" userId="33aa018a-28d7-428a-8e5a-47b547dcd64b" providerId="ADAL" clId="{5AF52B29-6893-44DE-92EC-0C6DFACE9300}" dt="2022-06-03T11:04:12.296" v="2523" actId="14100"/>
          <ac:picMkLst>
            <pc:docMk/>
            <pc:sldMk cId="3333497638" sldId="333"/>
            <ac:picMk id="16" creationId="{AF8E106C-DEC2-4CE4-87D8-0DA70146CCCB}"/>
          </ac:picMkLst>
        </pc:picChg>
        <pc:cxnChg chg="add del">
          <ac:chgData name="harshini.k04@ad.infosys.com" userId="33aa018a-28d7-428a-8e5a-47b547dcd64b" providerId="ADAL" clId="{5AF52B29-6893-44DE-92EC-0C6DFACE9300}" dt="2022-06-03T10:57:57.614" v="2469" actId="26606"/>
          <ac:cxnSpMkLst>
            <pc:docMk/>
            <pc:sldMk cId="3333497638" sldId="333"/>
            <ac:cxnSpMk id="24" creationId="{055CEADF-09EA-423C-8C45-F94AF44D5AF0}"/>
          </ac:cxnSpMkLst>
        </pc:cxnChg>
        <pc:cxnChg chg="add del">
          <ac:chgData name="harshini.k04@ad.infosys.com" userId="33aa018a-28d7-428a-8e5a-47b547dcd64b" providerId="ADAL" clId="{5AF52B29-6893-44DE-92EC-0C6DFACE9300}" dt="2022-06-03T11:01:36.143" v="2491" actId="26606"/>
          <ac:cxnSpMkLst>
            <pc:docMk/>
            <pc:sldMk cId="3333497638" sldId="333"/>
            <ac:cxnSpMk id="28" creationId="{740F83A4-FAC4-4867-95A5-BBFD280C7BF5}"/>
          </ac:cxnSpMkLst>
        </pc:cxnChg>
        <pc:cxnChg chg="add del">
          <ac:chgData name="harshini.k04@ad.infosys.com" userId="33aa018a-28d7-428a-8e5a-47b547dcd64b" providerId="ADAL" clId="{5AF52B29-6893-44DE-92EC-0C6DFACE9300}" dt="2022-06-03T11:01:36.143" v="2491" actId="26606"/>
          <ac:cxnSpMkLst>
            <pc:docMk/>
            <pc:sldMk cId="3333497638" sldId="333"/>
            <ac:cxnSpMk id="35" creationId="{5A0A5CF6-407C-4691-8122-49DF69D0020D}"/>
          </ac:cxnSpMkLst>
        </pc:cxnChg>
      </pc:sldChg>
      <pc:sldChg chg="addSp delSp modSp mod">
        <pc:chgData name="harshini.k04@ad.infosys.com" userId="33aa018a-28d7-428a-8e5a-47b547dcd64b" providerId="ADAL" clId="{5AF52B29-6893-44DE-92EC-0C6DFACE9300}" dt="2022-06-03T12:17:21.442" v="3611" actId="1076"/>
        <pc:sldMkLst>
          <pc:docMk/>
          <pc:sldMk cId="2509977557" sldId="334"/>
        </pc:sldMkLst>
        <pc:spChg chg="del mod">
          <ac:chgData name="harshini.k04@ad.infosys.com" userId="33aa018a-28d7-428a-8e5a-47b547dcd64b" providerId="ADAL" clId="{5AF52B29-6893-44DE-92EC-0C6DFACE9300}" dt="2022-06-03T12:10:12.151" v="3603" actId="478"/>
          <ac:spMkLst>
            <pc:docMk/>
            <pc:sldMk cId="2509977557" sldId="334"/>
            <ac:spMk id="3" creationId="{D7C11A93-28BE-486F-9B15-A8E6F39D73C2}"/>
          </ac:spMkLst>
        </pc:spChg>
        <pc:spChg chg="del mod">
          <ac:chgData name="harshini.k04@ad.infosys.com" userId="33aa018a-28d7-428a-8e5a-47b547dcd64b" providerId="ADAL" clId="{5AF52B29-6893-44DE-92EC-0C6DFACE9300}" dt="2022-06-03T12:10:12.151" v="3603" actId="478"/>
          <ac:spMkLst>
            <pc:docMk/>
            <pc:sldMk cId="2509977557" sldId="334"/>
            <ac:spMk id="4" creationId="{AC9F94A5-21CD-4D0C-B592-6288C5ABEFBE}"/>
          </ac:spMkLst>
        </pc:spChg>
        <pc:spChg chg="del mod">
          <ac:chgData name="harshini.k04@ad.infosys.com" userId="33aa018a-28d7-428a-8e5a-47b547dcd64b" providerId="ADAL" clId="{5AF52B29-6893-44DE-92EC-0C6DFACE9300}" dt="2022-06-03T12:10:12.151" v="3603" actId="478"/>
          <ac:spMkLst>
            <pc:docMk/>
            <pc:sldMk cId="2509977557" sldId="334"/>
            <ac:spMk id="7" creationId="{10DD7076-4F2B-4EA3-9980-B0AACCDBC2EF}"/>
          </ac:spMkLst>
        </pc:spChg>
        <pc:spChg chg="del mod">
          <ac:chgData name="harshini.k04@ad.infosys.com" userId="33aa018a-28d7-428a-8e5a-47b547dcd64b" providerId="ADAL" clId="{5AF52B29-6893-44DE-92EC-0C6DFACE9300}" dt="2022-06-03T12:10:12.151" v="3603" actId="478"/>
          <ac:spMkLst>
            <pc:docMk/>
            <pc:sldMk cId="2509977557" sldId="334"/>
            <ac:spMk id="8" creationId="{61A88A22-07DA-489A-85BE-300677ED81FF}"/>
          </ac:spMkLst>
        </pc:spChg>
        <pc:spChg chg="del mod">
          <ac:chgData name="harshini.k04@ad.infosys.com" userId="33aa018a-28d7-428a-8e5a-47b547dcd64b" providerId="ADAL" clId="{5AF52B29-6893-44DE-92EC-0C6DFACE9300}" dt="2022-06-03T12:10:14.964" v="3604" actId="478"/>
          <ac:spMkLst>
            <pc:docMk/>
            <pc:sldMk cId="2509977557" sldId="334"/>
            <ac:spMk id="11" creationId="{C6A63262-ED6E-4EFC-A061-FC61C82D9DC7}"/>
          </ac:spMkLst>
        </pc:spChg>
        <pc:spChg chg="del mod">
          <ac:chgData name="harshini.k04@ad.infosys.com" userId="33aa018a-28d7-428a-8e5a-47b547dcd64b" providerId="ADAL" clId="{5AF52B29-6893-44DE-92EC-0C6DFACE9300}" dt="2022-06-03T12:10:12.151" v="3603" actId="478"/>
          <ac:spMkLst>
            <pc:docMk/>
            <pc:sldMk cId="2509977557" sldId="334"/>
            <ac:spMk id="12" creationId="{E7E48117-D175-4483-98BB-55F3784755C9}"/>
          </ac:spMkLst>
        </pc:spChg>
        <pc:spChg chg="del mod">
          <ac:chgData name="harshini.k04@ad.infosys.com" userId="33aa018a-28d7-428a-8e5a-47b547dcd64b" providerId="ADAL" clId="{5AF52B29-6893-44DE-92EC-0C6DFACE9300}" dt="2022-06-03T12:10:12.151" v="3603" actId="478"/>
          <ac:spMkLst>
            <pc:docMk/>
            <pc:sldMk cId="2509977557" sldId="334"/>
            <ac:spMk id="13" creationId="{FCA471A1-D9AF-4AB6-8E8F-9B0914FEDF03}"/>
          </ac:spMkLst>
        </pc:spChg>
        <pc:spChg chg="mod">
          <ac:chgData name="harshini.k04@ad.infosys.com" userId="33aa018a-28d7-428a-8e5a-47b547dcd64b" providerId="ADAL" clId="{5AF52B29-6893-44DE-92EC-0C6DFACE9300}" dt="2022-06-03T12:17:21.442" v="3611" actId="1076"/>
          <ac:spMkLst>
            <pc:docMk/>
            <pc:sldMk cId="2509977557" sldId="334"/>
            <ac:spMk id="29" creationId="{EEC14093-7AA4-4B4C-9DD6-9D8F98FFBC68}"/>
          </ac:spMkLst>
        </pc:spChg>
        <pc:spChg chg="mod">
          <ac:chgData name="harshini.k04@ad.infosys.com" userId="33aa018a-28d7-428a-8e5a-47b547dcd64b" providerId="ADAL" clId="{5AF52B29-6893-44DE-92EC-0C6DFACE9300}" dt="2022-06-03T12:17:21.442" v="3611" actId="1076"/>
          <ac:spMkLst>
            <pc:docMk/>
            <pc:sldMk cId="2509977557" sldId="334"/>
            <ac:spMk id="32" creationId="{97903F28-EFDE-42B8-8F4C-93FD6475E0C3}"/>
          </ac:spMkLst>
        </pc:spChg>
        <pc:grpChg chg="add mod">
          <ac:chgData name="harshini.k04@ad.infosys.com" userId="33aa018a-28d7-428a-8e5a-47b547dcd64b" providerId="ADAL" clId="{5AF52B29-6893-44DE-92EC-0C6DFACE9300}" dt="2022-06-03T12:17:21.442" v="3611" actId="1076"/>
          <ac:grpSpMkLst>
            <pc:docMk/>
            <pc:sldMk cId="2509977557" sldId="334"/>
            <ac:grpSpMk id="23" creationId="{6863F1E9-C6A6-4762-B810-51CD29AB59DC}"/>
          </ac:grpSpMkLst>
        </pc:grpChg>
        <pc:picChg chg="mod">
          <ac:chgData name="harshini.k04@ad.infosys.com" userId="33aa018a-28d7-428a-8e5a-47b547dcd64b" providerId="ADAL" clId="{5AF52B29-6893-44DE-92EC-0C6DFACE9300}" dt="2022-06-03T12:17:21.442" v="3611" actId="1076"/>
          <ac:picMkLst>
            <pc:docMk/>
            <pc:sldMk cId="2509977557" sldId="334"/>
            <ac:picMk id="24" creationId="{1DA2E96F-4099-477F-A08F-FAF920C494C4}"/>
          </ac:picMkLst>
        </pc:picChg>
        <pc:picChg chg="mod">
          <ac:chgData name="harshini.k04@ad.infosys.com" userId="33aa018a-28d7-428a-8e5a-47b547dcd64b" providerId="ADAL" clId="{5AF52B29-6893-44DE-92EC-0C6DFACE9300}" dt="2022-06-03T12:17:21.442" v="3611" actId="1076"/>
          <ac:picMkLst>
            <pc:docMk/>
            <pc:sldMk cId="2509977557" sldId="334"/>
            <ac:picMk id="25" creationId="{B18EC56B-3F16-4A5F-B687-4BDB897E5927}"/>
          </ac:picMkLst>
        </pc:picChg>
        <pc:picChg chg="mod">
          <ac:chgData name="harshini.k04@ad.infosys.com" userId="33aa018a-28d7-428a-8e5a-47b547dcd64b" providerId="ADAL" clId="{5AF52B29-6893-44DE-92EC-0C6DFACE9300}" dt="2022-06-03T12:17:21.442" v="3611" actId="1076"/>
          <ac:picMkLst>
            <pc:docMk/>
            <pc:sldMk cId="2509977557" sldId="334"/>
            <ac:picMk id="26" creationId="{81FC2915-8413-429A-9C9F-107158EF6469}"/>
          </ac:picMkLst>
        </pc:picChg>
        <pc:picChg chg="mod">
          <ac:chgData name="harshini.k04@ad.infosys.com" userId="33aa018a-28d7-428a-8e5a-47b547dcd64b" providerId="ADAL" clId="{5AF52B29-6893-44DE-92EC-0C6DFACE9300}" dt="2022-06-03T12:17:21.442" v="3611" actId="1076"/>
          <ac:picMkLst>
            <pc:docMk/>
            <pc:sldMk cId="2509977557" sldId="334"/>
            <ac:picMk id="31" creationId="{E4030F70-367E-4250-9B0D-91EC39402869}"/>
          </ac:picMkLst>
        </pc:picChg>
        <pc:picChg chg="mod">
          <ac:chgData name="harshini.k04@ad.infosys.com" userId="33aa018a-28d7-428a-8e5a-47b547dcd64b" providerId="ADAL" clId="{5AF52B29-6893-44DE-92EC-0C6DFACE9300}" dt="2022-06-03T12:17:21.442" v="3611" actId="1076"/>
          <ac:picMkLst>
            <pc:docMk/>
            <pc:sldMk cId="2509977557" sldId="334"/>
            <ac:picMk id="35" creationId="{D64C95C5-0D12-4237-9CC5-94AF8EF0984D}"/>
          </ac:picMkLst>
        </pc:picChg>
        <pc:picChg chg="add del">
          <ac:chgData name="harshini.k04@ad.infosys.com" userId="33aa018a-28d7-428a-8e5a-47b547dcd64b" providerId="ADAL" clId="{5AF52B29-6893-44DE-92EC-0C6DFACE9300}" dt="2022-06-03T12:10:16.944" v="3606"/>
          <ac:picMkLst>
            <pc:docMk/>
            <pc:sldMk cId="2509977557" sldId="334"/>
            <ac:picMk id="1026" creationId="{3028AE20-7BFC-45D3-ADCE-F64391039486}"/>
          </ac:picMkLst>
        </pc:picChg>
        <pc:cxnChg chg="del mod">
          <ac:chgData name="harshini.k04@ad.infosys.com" userId="33aa018a-28d7-428a-8e5a-47b547dcd64b" providerId="ADAL" clId="{5AF52B29-6893-44DE-92EC-0C6DFACE9300}" dt="2022-06-03T12:10:12.151" v="3603" actId="478"/>
          <ac:cxnSpMkLst>
            <pc:docMk/>
            <pc:sldMk cId="2509977557" sldId="334"/>
            <ac:cxnSpMk id="5" creationId="{EBD06FAE-8550-43C5-8CC2-1D05363A0E7C}"/>
          </ac:cxnSpMkLst>
        </pc:cxnChg>
        <pc:cxnChg chg="del mod">
          <ac:chgData name="harshini.k04@ad.infosys.com" userId="33aa018a-28d7-428a-8e5a-47b547dcd64b" providerId="ADAL" clId="{5AF52B29-6893-44DE-92EC-0C6DFACE9300}" dt="2022-06-03T12:10:12.151" v="3603" actId="478"/>
          <ac:cxnSpMkLst>
            <pc:docMk/>
            <pc:sldMk cId="2509977557" sldId="334"/>
            <ac:cxnSpMk id="6" creationId="{53CD8E52-FADB-4A0A-9CFC-7EC011BA6147}"/>
          </ac:cxnSpMkLst>
        </pc:cxnChg>
        <pc:cxnChg chg="del mod">
          <ac:chgData name="harshini.k04@ad.infosys.com" userId="33aa018a-28d7-428a-8e5a-47b547dcd64b" providerId="ADAL" clId="{5AF52B29-6893-44DE-92EC-0C6DFACE9300}" dt="2022-06-03T12:10:12.151" v="3603" actId="478"/>
          <ac:cxnSpMkLst>
            <pc:docMk/>
            <pc:sldMk cId="2509977557" sldId="334"/>
            <ac:cxnSpMk id="9" creationId="{403E9988-FE1B-44EB-A781-DDEE61AA04C2}"/>
          </ac:cxnSpMkLst>
        </pc:cxnChg>
        <pc:cxnChg chg="del mod">
          <ac:chgData name="harshini.k04@ad.infosys.com" userId="33aa018a-28d7-428a-8e5a-47b547dcd64b" providerId="ADAL" clId="{5AF52B29-6893-44DE-92EC-0C6DFACE9300}" dt="2022-06-03T12:10:12.151" v="3603" actId="478"/>
          <ac:cxnSpMkLst>
            <pc:docMk/>
            <pc:sldMk cId="2509977557" sldId="334"/>
            <ac:cxnSpMk id="10" creationId="{E49E4316-74C5-419C-B41C-B6066D83C7F5}"/>
          </ac:cxnSpMkLst>
        </pc:cxnChg>
        <pc:cxnChg chg="mod">
          <ac:chgData name="harshini.k04@ad.infosys.com" userId="33aa018a-28d7-428a-8e5a-47b547dcd64b" providerId="ADAL" clId="{5AF52B29-6893-44DE-92EC-0C6DFACE9300}" dt="2022-06-03T12:17:21.442" v="3611" actId="1076"/>
          <ac:cxnSpMkLst>
            <pc:docMk/>
            <pc:sldMk cId="2509977557" sldId="334"/>
            <ac:cxnSpMk id="27" creationId="{834F03EC-1C54-41D8-A19F-6A90983C8F16}"/>
          </ac:cxnSpMkLst>
        </pc:cxnChg>
        <pc:cxnChg chg="mod">
          <ac:chgData name="harshini.k04@ad.infosys.com" userId="33aa018a-28d7-428a-8e5a-47b547dcd64b" providerId="ADAL" clId="{5AF52B29-6893-44DE-92EC-0C6DFACE9300}" dt="2022-06-03T12:17:21.442" v="3611" actId="1076"/>
          <ac:cxnSpMkLst>
            <pc:docMk/>
            <pc:sldMk cId="2509977557" sldId="334"/>
            <ac:cxnSpMk id="28" creationId="{3C1CBA30-00FC-473E-BB7C-23A1933238AB}"/>
          </ac:cxnSpMkLst>
        </pc:cxnChg>
        <pc:cxnChg chg="mod">
          <ac:chgData name="harshini.k04@ad.infosys.com" userId="33aa018a-28d7-428a-8e5a-47b547dcd64b" providerId="ADAL" clId="{5AF52B29-6893-44DE-92EC-0C6DFACE9300}" dt="2022-06-03T12:17:21.442" v="3611" actId="1076"/>
          <ac:cxnSpMkLst>
            <pc:docMk/>
            <pc:sldMk cId="2509977557" sldId="334"/>
            <ac:cxnSpMk id="30" creationId="{14B4EDCD-7647-4997-A6BC-201062A3CDAA}"/>
          </ac:cxnSpMkLst>
        </pc:cxnChg>
        <pc:cxnChg chg="mod">
          <ac:chgData name="harshini.k04@ad.infosys.com" userId="33aa018a-28d7-428a-8e5a-47b547dcd64b" providerId="ADAL" clId="{5AF52B29-6893-44DE-92EC-0C6DFACE9300}" dt="2022-06-03T12:17:21.442" v="3611" actId="1076"/>
          <ac:cxnSpMkLst>
            <pc:docMk/>
            <pc:sldMk cId="2509977557" sldId="334"/>
            <ac:cxnSpMk id="33" creationId="{710B08AE-9A30-45EB-8042-31B4DD3D09A4}"/>
          </ac:cxnSpMkLst>
        </pc:cxnChg>
        <pc:cxnChg chg="mod">
          <ac:chgData name="harshini.k04@ad.infosys.com" userId="33aa018a-28d7-428a-8e5a-47b547dcd64b" providerId="ADAL" clId="{5AF52B29-6893-44DE-92EC-0C6DFACE9300}" dt="2022-06-03T12:17:21.442" v="3611" actId="1076"/>
          <ac:cxnSpMkLst>
            <pc:docMk/>
            <pc:sldMk cId="2509977557" sldId="334"/>
            <ac:cxnSpMk id="34" creationId="{7FB8F415-DE1A-4725-B987-49760F923724}"/>
          </ac:cxnSpMkLst>
        </pc:cxnChg>
      </pc:sldChg>
      <pc:sldChg chg="modSp mod">
        <pc:chgData name="harshini.k04@ad.infosys.com" userId="33aa018a-28d7-428a-8e5a-47b547dcd64b" providerId="ADAL" clId="{5AF52B29-6893-44DE-92EC-0C6DFACE9300}" dt="2022-06-03T11:58:07.062" v="3602" actId="20577"/>
        <pc:sldMkLst>
          <pc:docMk/>
          <pc:sldMk cId="1077337568" sldId="335"/>
        </pc:sldMkLst>
        <pc:spChg chg="mod">
          <ac:chgData name="harshini.k04@ad.infosys.com" userId="33aa018a-28d7-428a-8e5a-47b547dcd64b" providerId="ADAL" clId="{5AF52B29-6893-44DE-92EC-0C6DFACE9300}" dt="2022-06-03T11:57:41.922" v="3595" actId="1076"/>
          <ac:spMkLst>
            <pc:docMk/>
            <pc:sldMk cId="1077337568" sldId="335"/>
            <ac:spMk id="2" creationId="{36452633-2B61-4F38-A26E-F139E1BF1C0E}"/>
          </ac:spMkLst>
        </pc:spChg>
        <pc:spChg chg="mod">
          <ac:chgData name="harshini.k04@ad.infosys.com" userId="33aa018a-28d7-428a-8e5a-47b547dcd64b" providerId="ADAL" clId="{5AF52B29-6893-44DE-92EC-0C6DFACE9300}" dt="2022-06-03T11:58:07.062" v="3602" actId="20577"/>
          <ac:spMkLst>
            <pc:docMk/>
            <pc:sldMk cId="1077337568" sldId="335"/>
            <ac:spMk id="3" creationId="{5E3AC03B-3F72-4ECF-B9E4-B0802A43B905}"/>
          </ac:spMkLst>
        </pc:spChg>
      </pc:sldChg>
      <pc:sldChg chg="addSp delSp modSp new mod setBg">
        <pc:chgData name="harshini.k04@ad.infosys.com" userId="33aa018a-28d7-428a-8e5a-47b547dcd64b" providerId="ADAL" clId="{5AF52B29-6893-44DE-92EC-0C6DFACE9300}" dt="2022-06-03T11:24:34.999" v="3466" actId="122"/>
        <pc:sldMkLst>
          <pc:docMk/>
          <pc:sldMk cId="379147612" sldId="336"/>
        </pc:sldMkLst>
        <pc:spChg chg="mod">
          <ac:chgData name="harshini.k04@ad.infosys.com" userId="33aa018a-28d7-428a-8e5a-47b547dcd64b" providerId="ADAL" clId="{5AF52B29-6893-44DE-92EC-0C6DFACE9300}" dt="2022-06-03T11:24:34.999" v="3466" actId="122"/>
          <ac:spMkLst>
            <pc:docMk/>
            <pc:sldMk cId="379147612" sldId="336"/>
            <ac:spMk id="2" creationId="{549AE573-ED4E-4305-91D4-A84944993B61}"/>
          </ac:spMkLst>
        </pc:spChg>
        <pc:spChg chg="add">
          <ac:chgData name="harshini.k04@ad.infosys.com" userId="33aa018a-28d7-428a-8e5a-47b547dcd64b" providerId="ADAL" clId="{5AF52B29-6893-44DE-92EC-0C6DFACE9300}" dt="2022-06-03T11:21:20.910" v="3418" actId="26606"/>
          <ac:spMkLst>
            <pc:docMk/>
            <pc:sldMk cId="379147612" sldId="336"/>
            <ac:spMk id="15" creationId="{39E3965E-AC41-4711-9D10-E25ABB132D86}"/>
          </ac:spMkLst>
        </pc:spChg>
        <pc:spChg chg="add">
          <ac:chgData name="harshini.k04@ad.infosys.com" userId="33aa018a-28d7-428a-8e5a-47b547dcd64b" providerId="ADAL" clId="{5AF52B29-6893-44DE-92EC-0C6DFACE9300}" dt="2022-06-03T11:21:20.910" v="3418" actId="26606"/>
          <ac:spMkLst>
            <pc:docMk/>
            <pc:sldMk cId="379147612" sldId="336"/>
            <ac:spMk id="19" creationId="{548B4202-DCD5-4F8C-B481-743A989A9DFF}"/>
          </ac:spMkLst>
        </pc:spChg>
        <pc:spChg chg="add">
          <ac:chgData name="harshini.k04@ad.infosys.com" userId="33aa018a-28d7-428a-8e5a-47b547dcd64b" providerId="ADAL" clId="{5AF52B29-6893-44DE-92EC-0C6DFACE9300}" dt="2022-06-03T11:21:20.910" v="3418" actId="26606"/>
          <ac:spMkLst>
            <pc:docMk/>
            <pc:sldMk cId="379147612" sldId="336"/>
            <ac:spMk id="21" creationId="{8EE702CF-91CE-4661-ACBF-3C8160D1B433}"/>
          </ac:spMkLst>
        </pc:spChg>
        <pc:spChg chg="add mod">
          <ac:chgData name="harshini.k04@ad.infosys.com" userId="33aa018a-28d7-428a-8e5a-47b547dcd64b" providerId="ADAL" clId="{5AF52B29-6893-44DE-92EC-0C6DFACE9300}" dt="2022-06-03T11:21:59.078" v="3440"/>
          <ac:spMkLst>
            <pc:docMk/>
            <pc:sldMk cId="379147612" sldId="336"/>
            <ac:spMk id="22" creationId="{6FF45B75-9F28-4ED4-BA0F-B92E52CE2C12}"/>
          </ac:spMkLst>
        </pc:spChg>
        <pc:spChg chg="add mod">
          <ac:chgData name="harshini.k04@ad.infosys.com" userId="33aa018a-28d7-428a-8e5a-47b547dcd64b" providerId="ADAL" clId="{5AF52B29-6893-44DE-92EC-0C6DFACE9300}" dt="2022-06-03T11:22:17.136" v="3445" actId="113"/>
          <ac:spMkLst>
            <pc:docMk/>
            <pc:sldMk cId="379147612" sldId="336"/>
            <ac:spMk id="24" creationId="{D809E1A0-4CC4-4BCD-B9FC-D3AC26D4E541}"/>
          </ac:spMkLst>
        </pc:spChg>
        <pc:spChg chg="add mod">
          <ac:chgData name="harshini.k04@ad.infosys.com" userId="33aa018a-28d7-428a-8e5a-47b547dcd64b" providerId="ADAL" clId="{5AF52B29-6893-44DE-92EC-0C6DFACE9300}" dt="2022-06-03T11:22:31.034" v="3447"/>
          <ac:spMkLst>
            <pc:docMk/>
            <pc:sldMk cId="379147612" sldId="336"/>
            <ac:spMk id="28" creationId="{2A65C060-DC75-46B7-AB55-5CCE9ECCF76C}"/>
          </ac:spMkLst>
        </pc:spChg>
        <pc:spChg chg="add mod">
          <ac:chgData name="harshini.k04@ad.infosys.com" userId="33aa018a-28d7-428a-8e5a-47b547dcd64b" providerId="ADAL" clId="{5AF52B29-6893-44DE-92EC-0C6DFACE9300}" dt="2022-06-03T11:22:31.034" v="3447"/>
          <ac:spMkLst>
            <pc:docMk/>
            <pc:sldMk cId="379147612" sldId="336"/>
            <ac:spMk id="30" creationId="{D650BA92-4529-4F8D-86FB-BE508C27AB0A}"/>
          </ac:spMkLst>
        </pc:spChg>
        <pc:spChg chg="add">
          <ac:chgData name="harshini.k04@ad.infosys.com" userId="33aa018a-28d7-428a-8e5a-47b547dcd64b" providerId="ADAL" clId="{5AF52B29-6893-44DE-92EC-0C6DFACE9300}" dt="2022-06-03T11:21:20.910" v="3418" actId="26606"/>
          <ac:spMkLst>
            <pc:docMk/>
            <pc:sldMk cId="379147612" sldId="336"/>
            <ac:spMk id="31" creationId="{C22DE4C3-F301-467F-AA92-57A8FB1523E0}"/>
          </ac:spMkLst>
        </pc:spChg>
        <pc:spChg chg="add mod">
          <ac:chgData name="harshini.k04@ad.infosys.com" userId="33aa018a-28d7-428a-8e5a-47b547dcd64b" providerId="ADAL" clId="{5AF52B29-6893-44DE-92EC-0C6DFACE9300}" dt="2022-06-03T11:22:41.005" v="3448"/>
          <ac:spMkLst>
            <pc:docMk/>
            <pc:sldMk cId="379147612" sldId="336"/>
            <ac:spMk id="33" creationId="{9E2DE48A-AA1D-4EA4-ACA7-114E4EC82BFB}"/>
          </ac:spMkLst>
        </pc:spChg>
        <pc:spChg chg="add mod">
          <ac:chgData name="harshini.k04@ad.infosys.com" userId="33aa018a-28d7-428a-8e5a-47b547dcd64b" providerId="ADAL" clId="{5AF52B29-6893-44DE-92EC-0C6DFACE9300}" dt="2022-06-03T11:22:41.005" v="3448"/>
          <ac:spMkLst>
            <pc:docMk/>
            <pc:sldMk cId="379147612" sldId="336"/>
            <ac:spMk id="34" creationId="{C395114D-0DC3-43C9-A6F9-655BF88280DF}"/>
          </ac:spMkLst>
        </pc:spChg>
        <pc:spChg chg="add mod">
          <ac:chgData name="harshini.k04@ad.infosys.com" userId="33aa018a-28d7-428a-8e5a-47b547dcd64b" providerId="ADAL" clId="{5AF52B29-6893-44DE-92EC-0C6DFACE9300}" dt="2022-06-03T11:22:58.288" v="3450"/>
          <ac:spMkLst>
            <pc:docMk/>
            <pc:sldMk cId="379147612" sldId="336"/>
            <ac:spMk id="36" creationId="{DD27CF47-5A90-4743-A909-C573D20A4751}"/>
          </ac:spMkLst>
        </pc:spChg>
        <pc:spChg chg="add mod">
          <ac:chgData name="harshini.k04@ad.infosys.com" userId="33aa018a-28d7-428a-8e5a-47b547dcd64b" providerId="ADAL" clId="{5AF52B29-6893-44DE-92EC-0C6DFACE9300}" dt="2022-06-03T11:22:58.288" v="3450"/>
          <ac:spMkLst>
            <pc:docMk/>
            <pc:sldMk cId="379147612" sldId="336"/>
            <ac:spMk id="37" creationId="{6426A6A2-A9CE-44CA-9AC9-DA095CE080AA}"/>
          </ac:spMkLst>
        </pc:spChg>
        <pc:spChg chg="add mod">
          <ac:chgData name="harshini.k04@ad.infosys.com" userId="33aa018a-28d7-428a-8e5a-47b547dcd64b" providerId="ADAL" clId="{5AF52B29-6893-44DE-92EC-0C6DFACE9300}" dt="2022-06-03T11:23:45.463" v="3457"/>
          <ac:spMkLst>
            <pc:docMk/>
            <pc:sldMk cId="379147612" sldId="336"/>
            <ac:spMk id="39" creationId="{B6C24223-84DF-4254-8A6B-B94B5BADDB53}"/>
          </ac:spMkLst>
        </pc:spChg>
        <pc:spChg chg="add mod">
          <ac:chgData name="harshini.k04@ad.infosys.com" userId="33aa018a-28d7-428a-8e5a-47b547dcd64b" providerId="ADAL" clId="{5AF52B29-6893-44DE-92EC-0C6DFACE9300}" dt="2022-06-03T11:23:45.463" v="3457"/>
          <ac:spMkLst>
            <pc:docMk/>
            <pc:sldMk cId="379147612" sldId="336"/>
            <ac:spMk id="40" creationId="{54418804-5886-432A-8633-06CD4C5A57C3}"/>
          </ac:spMkLst>
        </pc:spChg>
        <pc:spChg chg="add mod">
          <ac:chgData name="harshini.k04@ad.infosys.com" userId="33aa018a-28d7-428a-8e5a-47b547dcd64b" providerId="ADAL" clId="{5AF52B29-6893-44DE-92EC-0C6DFACE9300}" dt="2022-06-03T11:24:03.450" v="3460"/>
          <ac:spMkLst>
            <pc:docMk/>
            <pc:sldMk cId="379147612" sldId="336"/>
            <ac:spMk id="42" creationId="{A0FA8328-207B-4B94-9DB0-6E72E53A0E31}"/>
          </ac:spMkLst>
        </pc:spChg>
        <pc:spChg chg="add mod">
          <ac:chgData name="harshini.k04@ad.infosys.com" userId="33aa018a-28d7-428a-8e5a-47b547dcd64b" providerId="ADAL" clId="{5AF52B29-6893-44DE-92EC-0C6DFACE9300}" dt="2022-06-03T11:24:03.450" v="3460"/>
          <ac:spMkLst>
            <pc:docMk/>
            <pc:sldMk cId="379147612" sldId="336"/>
            <ac:spMk id="43" creationId="{C2CB4B07-896D-4670-9350-504F0FDD61B0}"/>
          </ac:spMkLst>
        </pc:spChg>
        <pc:grpChg chg="add mod">
          <ac:chgData name="harshini.k04@ad.infosys.com" userId="33aa018a-28d7-428a-8e5a-47b547dcd64b" providerId="ADAL" clId="{5AF52B29-6893-44DE-92EC-0C6DFACE9300}" dt="2022-06-03T11:22:04.153" v="3441" actId="1076"/>
          <ac:grpSpMkLst>
            <pc:docMk/>
            <pc:sldMk cId="379147612" sldId="336"/>
            <ac:grpSpMk id="20" creationId="{0D706231-9B1E-403C-923C-B7057F13C284}"/>
          </ac:grpSpMkLst>
        </pc:grpChg>
        <pc:grpChg chg="add mod">
          <ac:chgData name="harshini.k04@ad.infosys.com" userId="33aa018a-28d7-428a-8e5a-47b547dcd64b" providerId="ADAL" clId="{5AF52B29-6893-44DE-92EC-0C6DFACE9300}" dt="2022-06-03T11:22:31.034" v="3447"/>
          <ac:grpSpMkLst>
            <pc:docMk/>
            <pc:sldMk cId="379147612" sldId="336"/>
            <ac:grpSpMk id="26" creationId="{23C79E66-9938-4B43-87F6-8D6673FEBFEA}"/>
          </ac:grpSpMkLst>
        </pc:grpChg>
        <pc:grpChg chg="add mod">
          <ac:chgData name="harshini.k04@ad.infosys.com" userId="33aa018a-28d7-428a-8e5a-47b547dcd64b" providerId="ADAL" clId="{5AF52B29-6893-44DE-92EC-0C6DFACE9300}" dt="2022-06-03T11:22:46.367" v="3449" actId="1076"/>
          <ac:grpSpMkLst>
            <pc:docMk/>
            <pc:sldMk cId="379147612" sldId="336"/>
            <ac:grpSpMk id="32" creationId="{1E9CA6D0-D6FD-4094-8FA1-B088AAB97B79}"/>
          </ac:grpSpMkLst>
        </pc:grpChg>
        <pc:grpChg chg="add mod">
          <ac:chgData name="harshini.k04@ad.infosys.com" userId="33aa018a-28d7-428a-8e5a-47b547dcd64b" providerId="ADAL" clId="{5AF52B29-6893-44DE-92EC-0C6DFACE9300}" dt="2022-06-03T11:24:23.167" v="3465" actId="1076"/>
          <ac:grpSpMkLst>
            <pc:docMk/>
            <pc:sldMk cId="379147612" sldId="336"/>
            <ac:grpSpMk id="35" creationId="{728DE997-A3CD-4C3A-8314-500871CB99CE}"/>
          </ac:grpSpMkLst>
        </pc:grpChg>
        <pc:grpChg chg="add del mod">
          <ac:chgData name="harshini.k04@ad.infosys.com" userId="33aa018a-28d7-428a-8e5a-47b547dcd64b" providerId="ADAL" clId="{5AF52B29-6893-44DE-92EC-0C6DFACE9300}" dt="2022-06-03T11:23:49.992" v="3458" actId="478"/>
          <ac:grpSpMkLst>
            <pc:docMk/>
            <pc:sldMk cId="379147612" sldId="336"/>
            <ac:grpSpMk id="38" creationId="{A8320E37-F2E1-4B9B-BB4E-417D2CA8BE39}"/>
          </ac:grpSpMkLst>
        </pc:grpChg>
        <pc:grpChg chg="add mod">
          <ac:chgData name="harshini.k04@ad.infosys.com" userId="33aa018a-28d7-428a-8e5a-47b547dcd64b" providerId="ADAL" clId="{5AF52B29-6893-44DE-92EC-0C6DFACE9300}" dt="2022-06-03T11:24:13.005" v="3462" actId="1076"/>
          <ac:grpSpMkLst>
            <pc:docMk/>
            <pc:sldMk cId="379147612" sldId="336"/>
            <ac:grpSpMk id="41" creationId="{BA47B225-6F74-47AB-B495-0041DC019675}"/>
          </ac:grpSpMkLst>
        </pc:grpChg>
        <pc:picChg chg="add mod ord">
          <ac:chgData name="harshini.k04@ad.infosys.com" userId="33aa018a-28d7-428a-8e5a-47b547dcd64b" providerId="ADAL" clId="{5AF52B29-6893-44DE-92EC-0C6DFACE9300}" dt="2022-06-03T11:21:20.910" v="3418" actId="26606"/>
          <ac:picMkLst>
            <pc:docMk/>
            <pc:sldMk cId="379147612" sldId="336"/>
            <ac:picMk id="4" creationId="{7130087E-76A3-4414-A7F4-24C3E55E0D96}"/>
          </ac:picMkLst>
        </pc:picChg>
        <pc:picChg chg="add mod ord">
          <ac:chgData name="harshini.k04@ad.infosys.com" userId="33aa018a-28d7-428a-8e5a-47b547dcd64b" providerId="ADAL" clId="{5AF52B29-6893-44DE-92EC-0C6DFACE9300}" dt="2022-06-03T11:21:33.183" v="3421" actId="1076"/>
          <ac:picMkLst>
            <pc:docMk/>
            <pc:sldMk cId="379147612" sldId="336"/>
            <ac:picMk id="6" creationId="{0078E259-8C36-4B60-A855-744F72598C1D}"/>
          </ac:picMkLst>
        </pc:picChg>
        <pc:picChg chg="add mod">
          <ac:chgData name="harshini.k04@ad.infosys.com" userId="33aa018a-28d7-428a-8e5a-47b547dcd64b" providerId="ADAL" clId="{5AF52B29-6893-44DE-92EC-0C6DFACE9300}" dt="2022-06-03T11:21:20.910" v="3418" actId="26606"/>
          <ac:picMkLst>
            <pc:docMk/>
            <pc:sldMk cId="379147612" sldId="336"/>
            <ac:picMk id="8" creationId="{9B6EC63E-FED3-4E80-9691-E28DBD225243}"/>
          </ac:picMkLst>
        </pc:picChg>
        <pc:picChg chg="add mod modCrop">
          <ac:chgData name="harshini.k04@ad.infosys.com" userId="33aa018a-28d7-428a-8e5a-47b547dcd64b" providerId="ADAL" clId="{5AF52B29-6893-44DE-92EC-0C6DFACE9300}" dt="2022-06-03T11:23:15.381" v="3454" actId="1076"/>
          <ac:picMkLst>
            <pc:docMk/>
            <pc:sldMk cId="379147612" sldId="336"/>
            <ac:picMk id="10" creationId="{BEB78AD7-3736-4800-9F85-8BC6C32DB698}"/>
          </ac:picMkLst>
        </pc:picChg>
        <pc:cxnChg chg="add">
          <ac:chgData name="harshini.k04@ad.infosys.com" userId="33aa018a-28d7-428a-8e5a-47b547dcd64b" providerId="ADAL" clId="{5AF52B29-6893-44DE-92EC-0C6DFACE9300}" dt="2022-06-03T11:21:20.910" v="3418" actId="26606"/>
          <ac:cxnSpMkLst>
            <pc:docMk/>
            <pc:sldMk cId="379147612" sldId="336"/>
            <ac:cxnSpMk id="17" creationId="{1F5DC8C3-BA5F-4EED-BB9A-A14272BD82A1}"/>
          </ac:cxnSpMkLst>
        </pc:cxnChg>
        <pc:cxnChg chg="add">
          <ac:chgData name="harshini.k04@ad.infosys.com" userId="33aa018a-28d7-428a-8e5a-47b547dcd64b" providerId="ADAL" clId="{5AF52B29-6893-44DE-92EC-0C6DFACE9300}" dt="2022-06-03T11:21:20.910" v="3418" actId="26606"/>
          <ac:cxnSpMkLst>
            <pc:docMk/>
            <pc:sldMk cId="379147612" sldId="336"/>
            <ac:cxnSpMk id="23" creationId="{3A965B8E-3882-46AF-8D64-D7F136E5C06D}"/>
          </ac:cxnSpMkLst>
        </pc:cxnChg>
        <pc:cxnChg chg="add">
          <ac:chgData name="harshini.k04@ad.infosys.com" userId="33aa018a-28d7-428a-8e5a-47b547dcd64b" providerId="ADAL" clId="{5AF52B29-6893-44DE-92EC-0C6DFACE9300}" dt="2022-06-03T11:21:20.910" v="3418" actId="26606"/>
          <ac:cxnSpMkLst>
            <pc:docMk/>
            <pc:sldMk cId="379147612" sldId="336"/>
            <ac:cxnSpMk id="25" creationId="{1B23B5C8-7571-48D0-A990-CC2FE29F437E}"/>
          </ac:cxnSpMkLst>
        </pc:cxnChg>
        <pc:cxnChg chg="add">
          <ac:chgData name="harshini.k04@ad.infosys.com" userId="33aa018a-28d7-428a-8e5a-47b547dcd64b" providerId="ADAL" clId="{5AF52B29-6893-44DE-92EC-0C6DFACE9300}" dt="2022-06-03T11:21:20.910" v="3418" actId="26606"/>
          <ac:cxnSpMkLst>
            <pc:docMk/>
            <pc:sldMk cId="379147612" sldId="336"/>
            <ac:cxnSpMk id="27" creationId="{E34CB009-3728-4041-86E2-BF1746DC4120}"/>
          </ac:cxnSpMkLst>
        </pc:cxnChg>
        <pc:cxnChg chg="add">
          <ac:chgData name="harshini.k04@ad.infosys.com" userId="33aa018a-28d7-428a-8e5a-47b547dcd64b" providerId="ADAL" clId="{5AF52B29-6893-44DE-92EC-0C6DFACE9300}" dt="2022-06-03T11:21:20.910" v="3418" actId="26606"/>
          <ac:cxnSpMkLst>
            <pc:docMk/>
            <pc:sldMk cId="379147612" sldId="336"/>
            <ac:cxnSpMk id="29" creationId="{F7F57F6B-E621-4E40-A34D-2FE12902AA20}"/>
          </ac:cxnSpMkLst>
        </pc:cxnChg>
      </pc:sldChg>
    </pc:docChg>
  </pc:docChgLst>
  <pc:docChgLst>
    <pc:chgData name="Harshini K" userId="S::harshini.k04@ad.infosys.com::33aa018a-28d7-428a-8e5a-47b547dcd64b" providerId="AD" clId="Web-{F39FAA9E-9788-4F56-94DE-2ACEC83C4917}"/>
    <pc:docChg chg="modSld">
      <pc:chgData name="Harshini K" userId="S::harshini.k04@ad.infosys.com::33aa018a-28d7-428a-8e5a-47b547dcd64b" providerId="AD" clId="Web-{F39FAA9E-9788-4F56-94DE-2ACEC83C4917}" dt="2022-06-02T13:57:24.834" v="13"/>
      <pc:docMkLst>
        <pc:docMk/>
      </pc:docMkLst>
      <pc:sldChg chg="addSp delSp">
        <pc:chgData name="Harshini K" userId="S::harshini.k04@ad.infosys.com::33aa018a-28d7-428a-8e5a-47b547dcd64b" providerId="AD" clId="Web-{F39FAA9E-9788-4F56-94DE-2ACEC83C4917}" dt="2022-06-02T13:57:24.834" v="13"/>
        <pc:sldMkLst>
          <pc:docMk/>
          <pc:sldMk cId="613030668" sldId="313"/>
        </pc:sldMkLst>
        <pc:spChg chg="add">
          <ac:chgData name="Harshini K" userId="S::harshini.k04@ad.infosys.com::33aa018a-28d7-428a-8e5a-47b547dcd64b" providerId="AD" clId="Web-{F39FAA9E-9788-4F56-94DE-2ACEC83C4917}" dt="2022-06-02T13:57:24.834" v="13"/>
          <ac:spMkLst>
            <pc:docMk/>
            <pc:sldMk cId="613030668" sldId="313"/>
            <ac:spMk id="3" creationId="{150C2939-E42A-CF93-CB00-DF391D6AD1BC}"/>
          </ac:spMkLst>
        </pc:spChg>
        <pc:spChg chg="del">
          <ac:chgData name="Harshini K" userId="S::harshini.k04@ad.infosys.com::33aa018a-28d7-428a-8e5a-47b547dcd64b" providerId="AD" clId="Web-{F39FAA9E-9788-4F56-94DE-2ACEC83C4917}" dt="2022-06-02T13:42:35.189" v="12"/>
          <ac:spMkLst>
            <pc:docMk/>
            <pc:sldMk cId="613030668" sldId="313"/>
            <ac:spMk id="16" creationId="{F5C73659-106D-0A9B-541A-065BFAA610C2}"/>
          </ac:spMkLst>
        </pc:spChg>
      </pc:sldChg>
      <pc:sldChg chg="addSp modSp mod modClrScheme chgLayout">
        <pc:chgData name="Harshini K" userId="S::harshini.k04@ad.infosys.com::33aa018a-28d7-428a-8e5a-47b547dcd64b" providerId="AD" clId="Web-{F39FAA9E-9788-4F56-94DE-2ACEC83C4917}" dt="2022-06-02T13:41:44.062" v="4" actId="20577"/>
        <pc:sldMkLst>
          <pc:docMk/>
          <pc:sldMk cId="469840888" sldId="320"/>
        </pc:sldMkLst>
        <pc:spChg chg="add mod">
          <ac:chgData name="Harshini K" userId="S::harshini.k04@ad.infosys.com::33aa018a-28d7-428a-8e5a-47b547dcd64b" providerId="AD" clId="Web-{F39FAA9E-9788-4F56-94DE-2ACEC83C4917}" dt="2022-06-02T13:41:44.062" v="4" actId="20577"/>
          <ac:spMkLst>
            <pc:docMk/>
            <pc:sldMk cId="469840888" sldId="320"/>
            <ac:spMk id="2" creationId="{15FB0A52-6FBF-4D2E-5856-18D22F99FE09}"/>
          </ac:spMkLst>
        </pc:spChg>
      </pc:sldChg>
      <pc:sldChg chg="addSp delSp modSp mod modClrScheme chgLayout">
        <pc:chgData name="Harshini K" userId="S::harshini.k04@ad.infosys.com::33aa018a-28d7-428a-8e5a-47b547dcd64b" providerId="AD" clId="Web-{F39FAA9E-9788-4F56-94DE-2ACEC83C4917}" dt="2022-06-02T13:42:26.391" v="11" actId="20577"/>
        <pc:sldMkLst>
          <pc:docMk/>
          <pc:sldMk cId="2805893892" sldId="321"/>
        </pc:sldMkLst>
        <pc:spChg chg="add mod">
          <ac:chgData name="Harshini K" userId="S::harshini.k04@ad.infosys.com::33aa018a-28d7-428a-8e5a-47b547dcd64b" providerId="AD" clId="Web-{F39FAA9E-9788-4F56-94DE-2ACEC83C4917}" dt="2022-06-02T13:42:26.391" v="11" actId="20577"/>
          <ac:spMkLst>
            <pc:docMk/>
            <pc:sldMk cId="2805893892" sldId="321"/>
            <ac:spMk id="2" creationId="{5E72CB7C-F444-7BB1-33B7-B2D6936BE009}"/>
          </ac:spMkLst>
        </pc:spChg>
        <pc:picChg chg="add del mod">
          <ac:chgData name="Harshini K" userId="S::harshini.k04@ad.infosys.com::33aa018a-28d7-428a-8e5a-47b547dcd64b" providerId="AD" clId="Web-{F39FAA9E-9788-4F56-94DE-2ACEC83C4917}" dt="2022-06-02T13:42:18.782" v="10"/>
          <ac:picMkLst>
            <pc:docMk/>
            <pc:sldMk cId="2805893892" sldId="321"/>
            <ac:picMk id="3" creationId="{59BB90C8-5364-3FC6-4876-509D66A37346}"/>
          </ac:picMkLst>
        </pc:picChg>
        <pc:picChg chg="add del mod">
          <ac:chgData name="Harshini K" userId="S::harshini.k04@ad.infosys.com::33aa018a-28d7-428a-8e5a-47b547dcd64b" providerId="AD" clId="Web-{F39FAA9E-9788-4F56-94DE-2ACEC83C4917}" dt="2022-06-02T13:42:16.985" v="9"/>
          <ac:picMkLst>
            <pc:docMk/>
            <pc:sldMk cId="2805893892" sldId="321"/>
            <ac:picMk id="4" creationId="{ED92A3A7-F871-89A8-7A8B-0E6BBE7A2E17}"/>
          </ac:picMkLst>
        </pc:picChg>
      </pc:sldChg>
    </pc:docChg>
  </pc:docChgLst>
  <pc:docChgLst>
    <pc:chgData name="Harshini K" userId="33aa018a-28d7-428a-8e5a-47b547dcd64b" providerId="ADAL" clId="{81F1CAEE-DAEE-419F-A6FC-3F6A38B06812}"/>
    <pc:docChg chg="modSld">
      <pc:chgData name="Harshini K" userId="33aa018a-28d7-428a-8e5a-47b547dcd64b" providerId="ADAL" clId="{81F1CAEE-DAEE-419F-A6FC-3F6A38B06812}" dt="2022-06-02T09:03:32.590" v="142"/>
      <pc:docMkLst>
        <pc:docMk/>
      </pc:docMkLst>
      <pc:sldChg chg="addSp modSp mod">
        <pc:chgData name="Harshini K" userId="33aa018a-28d7-428a-8e5a-47b547dcd64b" providerId="ADAL" clId="{81F1CAEE-DAEE-419F-A6FC-3F6A38B06812}" dt="2022-06-02T09:03:32.590" v="142"/>
        <pc:sldMkLst>
          <pc:docMk/>
          <pc:sldMk cId="2482546811" sldId="310"/>
        </pc:sldMkLst>
        <pc:spChg chg="add mod">
          <ac:chgData name="Harshini K" userId="33aa018a-28d7-428a-8e5a-47b547dcd64b" providerId="ADAL" clId="{81F1CAEE-DAEE-419F-A6FC-3F6A38B06812}" dt="2022-06-02T09:02:07.052" v="119" actId="1076"/>
          <ac:spMkLst>
            <pc:docMk/>
            <pc:sldMk cId="2482546811" sldId="310"/>
            <ac:spMk id="5" creationId="{18C7DBF9-5283-4A24-BF81-2DB3B3970C1D}"/>
          </ac:spMkLst>
        </pc:spChg>
        <pc:graphicFrameChg chg="mod">
          <ac:chgData name="Harshini K" userId="33aa018a-28d7-428a-8e5a-47b547dcd64b" providerId="ADAL" clId="{81F1CAEE-DAEE-419F-A6FC-3F6A38B06812}" dt="2022-06-02T09:03:32.590" v="142"/>
          <ac:graphicFrameMkLst>
            <pc:docMk/>
            <pc:sldMk cId="2482546811" sldId="310"/>
            <ac:graphicFrameMk id="14" creationId="{62612D72-5A4E-430E-8505-B2C209DA7C74}"/>
          </ac:graphicFrameMkLst>
        </pc:graphicFrameChg>
      </pc:sldChg>
    </pc:docChg>
  </pc:docChgLst>
  <pc:docChgLst>
    <pc:chgData name="Harshini K" userId="33aa018a-28d7-428a-8e5a-47b547dcd64b" providerId="ADAL" clId="{83D63CA9-8531-2F43-97D3-1EAFF24EEC49}"/>
    <pc:docChg chg="modSld">
      <pc:chgData name="Harshini K" userId="33aa018a-28d7-428a-8e5a-47b547dcd64b" providerId="ADAL" clId="{83D63CA9-8531-2F43-97D3-1EAFF24EEC49}" dt="2022-06-16T05:09:14.928" v="0" actId="1076"/>
      <pc:docMkLst>
        <pc:docMk/>
      </pc:docMkLst>
      <pc:sldChg chg="modSp">
        <pc:chgData name="Harshini K" userId="33aa018a-28d7-428a-8e5a-47b547dcd64b" providerId="ADAL" clId="{83D63CA9-8531-2F43-97D3-1EAFF24EEC49}" dt="2022-06-16T05:09:14.928" v="0" actId="1076"/>
        <pc:sldMkLst>
          <pc:docMk/>
          <pc:sldMk cId="3912747309" sldId="268"/>
        </pc:sldMkLst>
        <pc:picChg chg="mod">
          <ac:chgData name="Harshini K" userId="33aa018a-28d7-428a-8e5a-47b547dcd64b" providerId="ADAL" clId="{83D63CA9-8531-2F43-97D3-1EAFF24EEC49}" dt="2022-06-16T05:09:14.928" v="0" actId="1076"/>
          <ac:picMkLst>
            <pc:docMk/>
            <pc:sldMk cId="3912747309" sldId="268"/>
            <ac:picMk id="6" creationId="{308AC96E-AA33-4309-B51D-072F59E6EC0B}"/>
          </ac:picMkLst>
        </pc:picChg>
      </pc:sldChg>
    </pc:docChg>
  </pc:docChgLst>
  <pc:docChgLst>
    <pc:chgData name="Harshini K" userId="S::harshini.k04@ad.infosys.com::33aa018a-28d7-428a-8e5a-47b547dcd64b" providerId="AD" clId="Web-{36B70B68-3504-4184-95CB-6BACE72DE70C}"/>
    <pc:docChg chg="addSld modSld">
      <pc:chgData name="Harshini K" userId="S::harshini.k04@ad.infosys.com::33aa018a-28d7-428a-8e5a-47b547dcd64b" providerId="AD" clId="Web-{36B70B68-3504-4184-95CB-6BACE72DE70C}" dt="2022-06-02T19:17:00.582" v="9" actId="1076"/>
      <pc:docMkLst>
        <pc:docMk/>
      </pc:docMkLst>
      <pc:sldChg chg="addSp modSp new">
        <pc:chgData name="Harshini K" userId="S::harshini.k04@ad.infosys.com::33aa018a-28d7-428a-8e5a-47b547dcd64b" providerId="AD" clId="Web-{36B70B68-3504-4184-95CB-6BACE72DE70C}" dt="2022-06-02T19:17:00.582" v="9" actId="1076"/>
        <pc:sldMkLst>
          <pc:docMk/>
          <pc:sldMk cId="428000238" sldId="322"/>
        </pc:sldMkLst>
        <pc:picChg chg="add mod">
          <ac:chgData name="Harshini K" userId="S::harshini.k04@ad.infosys.com::33aa018a-28d7-428a-8e5a-47b547dcd64b" providerId="AD" clId="Web-{36B70B68-3504-4184-95CB-6BACE72DE70C}" dt="2022-06-02T19:17:00.582" v="9" actId="1076"/>
          <ac:picMkLst>
            <pc:docMk/>
            <pc:sldMk cId="428000238" sldId="322"/>
            <ac:picMk id="2" creationId="{FB6F7FE7-FE1A-9129-A303-B8621CA22F20}"/>
          </ac:picMkLst>
        </pc:pic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18.jpeg"/><Relationship Id="rId2" Type="http://schemas.microsoft.com/office/2007/relationships/hdphoto" Target="../media/hdphoto1.wdp"/><Relationship Id="rId1" Type="http://schemas.openxmlformats.org/officeDocument/2006/relationships/image" Target="../media/image17.png"/><Relationship Id="rId4" Type="http://schemas.openxmlformats.org/officeDocument/2006/relationships/image" Target="../media/image19.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8.jpeg"/><Relationship Id="rId2" Type="http://schemas.microsoft.com/office/2007/relationships/hdphoto" Target="../media/hdphoto1.wdp"/><Relationship Id="rId1" Type="http://schemas.openxmlformats.org/officeDocument/2006/relationships/image" Target="../media/image17.png"/><Relationship Id="rId4"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9D3BCF-3D4C-4F8E-871A-463D1F24C75C}" type="doc">
      <dgm:prSet loTypeId="urn:microsoft.com/office/officeart/2005/8/layout/matrix2" loCatId="matrix" qsTypeId="urn:microsoft.com/office/officeart/2005/8/quickstyle/simple1" qsCatId="simple" csTypeId="urn:microsoft.com/office/officeart/2005/8/colors/colorful5" csCatId="colorful" phldr="1"/>
      <dgm:spPr/>
      <dgm:t>
        <a:bodyPr/>
        <a:lstStyle/>
        <a:p>
          <a:endParaRPr lang="en-US"/>
        </a:p>
      </dgm:t>
    </dgm:pt>
    <dgm:pt modelId="{BC702448-C107-4286-BA70-7C06665F42C5}">
      <dgm:prSet custT="1"/>
      <dgm:spPr/>
      <dgm:t>
        <a:bodyPr/>
        <a:lstStyle/>
        <a:p>
          <a:r>
            <a:rPr lang="en-US" sz="2800"/>
            <a:t>Feature Flow</a:t>
          </a:r>
        </a:p>
      </dgm:t>
    </dgm:pt>
    <dgm:pt modelId="{D6B7CCBD-9828-45EB-8086-8101CB929837}" type="parTrans" cxnId="{CFF40448-EABF-4BD4-84E1-E1B0CF364230}">
      <dgm:prSet/>
      <dgm:spPr/>
      <dgm:t>
        <a:bodyPr/>
        <a:lstStyle/>
        <a:p>
          <a:endParaRPr lang="en-US" sz="2800"/>
        </a:p>
      </dgm:t>
    </dgm:pt>
    <dgm:pt modelId="{04253D8F-1FFC-47B3-968B-E569D43D4F34}" type="sibTrans" cxnId="{CFF40448-EABF-4BD4-84E1-E1B0CF364230}">
      <dgm:prSet/>
      <dgm:spPr/>
      <dgm:t>
        <a:bodyPr/>
        <a:lstStyle/>
        <a:p>
          <a:endParaRPr lang="en-US" sz="2800"/>
        </a:p>
      </dgm:t>
    </dgm:pt>
    <dgm:pt modelId="{5413AACF-D777-40C2-8601-B5F4AF31ADB3}">
      <dgm:prSet custT="1"/>
      <dgm:spPr/>
      <dgm:t>
        <a:bodyPr/>
        <a:lstStyle/>
        <a:p>
          <a:r>
            <a:rPr lang="en-US" sz="2800"/>
            <a:t>1. Profile flow</a:t>
          </a:r>
        </a:p>
      </dgm:t>
    </dgm:pt>
    <dgm:pt modelId="{65114BFA-A31E-4539-9DA6-40132AB0DAFF}" type="parTrans" cxnId="{3FF6CD14-8C42-48F1-BA13-166B591AC77B}">
      <dgm:prSet/>
      <dgm:spPr/>
      <dgm:t>
        <a:bodyPr/>
        <a:lstStyle/>
        <a:p>
          <a:endParaRPr lang="en-US" sz="2800"/>
        </a:p>
      </dgm:t>
    </dgm:pt>
    <dgm:pt modelId="{0E800010-A5CA-442E-BCCA-D193908D278B}" type="sibTrans" cxnId="{3FF6CD14-8C42-48F1-BA13-166B591AC77B}">
      <dgm:prSet/>
      <dgm:spPr/>
      <dgm:t>
        <a:bodyPr/>
        <a:lstStyle/>
        <a:p>
          <a:endParaRPr lang="en-US" sz="2800"/>
        </a:p>
      </dgm:t>
    </dgm:pt>
    <dgm:pt modelId="{D0639E49-6138-4D3D-8C7B-836E266317C2}">
      <dgm:prSet custT="1"/>
      <dgm:spPr/>
      <dgm:t>
        <a:bodyPr/>
        <a:lstStyle/>
        <a:p>
          <a:r>
            <a:rPr lang="en-US" sz="2800"/>
            <a:t>2. Call-in Function</a:t>
          </a:r>
        </a:p>
      </dgm:t>
    </dgm:pt>
    <dgm:pt modelId="{C1E93F38-826C-4175-8E49-CD5FF4B227F6}" type="parTrans" cxnId="{F3597DD1-EEDF-49E8-AE21-181B6BB118D0}">
      <dgm:prSet/>
      <dgm:spPr/>
      <dgm:t>
        <a:bodyPr/>
        <a:lstStyle/>
        <a:p>
          <a:endParaRPr lang="en-US" sz="2800"/>
        </a:p>
      </dgm:t>
    </dgm:pt>
    <dgm:pt modelId="{00507B40-7534-4336-8738-26F15566E92B}" type="sibTrans" cxnId="{F3597DD1-EEDF-49E8-AE21-181B6BB118D0}">
      <dgm:prSet/>
      <dgm:spPr/>
      <dgm:t>
        <a:bodyPr/>
        <a:lstStyle/>
        <a:p>
          <a:endParaRPr lang="en-US" sz="2800"/>
        </a:p>
      </dgm:t>
    </dgm:pt>
    <dgm:pt modelId="{993FCACB-BA1F-424A-A5A8-5A36EEC37F03}">
      <dgm:prSet custT="1"/>
      <dgm:spPr/>
      <dgm:t>
        <a:bodyPr/>
        <a:lstStyle/>
        <a:p>
          <a:r>
            <a:rPr lang="en-US" sz="2800"/>
            <a:t>3. Batch Services</a:t>
          </a:r>
        </a:p>
      </dgm:t>
    </dgm:pt>
    <dgm:pt modelId="{0242E85F-9287-49FB-B009-72AE9700C5E1}" type="parTrans" cxnId="{DADB62D4-1FC6-422F-B141-E06F6E2D36F3}">
      <dgm:prSet/>
      <dgm:spPr/>
      <dgm:t>
        <a:bodyPr/>
        <a:lstStyle/>
        <a:p>
          <a:endParaRPr lang="en-US" sz="2800"/>
        </a:p>
      </dgm:t>
    </dgm:pt>
    <dgm:pt modelId="{67E95F69-3C4D-4FFF-BCC9-01F5FFD665F6}" type="sibTrans" cxnId="{DADB62D4-1FC6-422F-B141-E06F6E2D36F3}">
      <dgm:prSet/>
      <dgm:spPr/>
      <dgm:t>
        <a:bodyPr/>
        <a:lstStyle/>
        <a:p>
          <a:endParaRPr lang="en-US" sz="2800"/>
        </a:p>
      </dgm:t>
    </dgm:pt>
    <dgm:pt modelId="{224CAA4A-1DB3-4704-A75B-DEDB9BF21951}" type="pres">
      <dgm:prSet presAssocID="{049D3BCF-3D4C-4F8E-871A-463D1F24C75C}" presName="matrix" presStyleCnt="0">
        <dgm:presLayoutVars>
          <dgm:chMax val="1"/>
          <dgm:dir/>
          <dgm:resizeHandles val="exact"/>
        </dgm:presLayoutVars>
      </dgm:prSet>
      <dgm:spPr/>
    </dgm:pt>
    <dgm:pt modelId="{6A2A4861-55D2-4795-82E7-FD8CDBD7C53D}" type="pres">
      <dgm:prSet presAssocID="{049D3BCF-3D4C-4F8E-871A-463D1F24C75C}" presName="axisShape" presStyleLbl="bgShp" presStyleIdx="0" presStyleCnt="1"/>
      <dgm:spPr/>
    </dgm:pt>
    <dgm:pt modelId="{BEAA3681-36BC-4003-BADC-80856BBC94EC}" type="pres">
      <dgm:prSet presAssocID="{049D3BCF-3D4C-4F8E-871A-463D1F24C75C}" presName="rect1" presStyleLbl="node1" presStyleIdx="0" presStyleCnt="4">
        <dgm:presLayoutVars>
          <dgm:chMax val="0"/>
          <dgm:chPref val="0"/>
          <dgm:bulletEnabled val="1"/>
        </dgm:presLayoutVars>
      </dgm:prSet>
      <dgm:spPr/>
    </dgm:pt>
    <dgm:pt modelId="{5F1585B9-3743-43C0-AC22-164A054216EB}" type="pres">
      <dgm:prSet presAssocID="{049D3BCF-3D4C-4F8E-871A-463D1F24C75C}" presName="rect2" presStyleLbl="node1" presStyleIdx="1" presStyleCnt="4">
        <dgm:presLayoutVars>
          <dgm:chMax val="0"/>
          <dgm:chPref val="0"/>
          <dgm:bulletEnabled val="1"/>
        </dgm:presLayoutVars>
      </dgm:prSet>
      <dgm:spPr/>
    </dgm:pt>
    <dgm:pt modelId="{05FD6AAB-5302-4A7A-9485-97219002E16E}" type="pres">
      <dgm:prSet presAssocID="{049D3BCF-3D4C-4F8E-871A-463D1F24C75C}" presName="rect3" presStyleLbl="node1" presStyleIdx="2" presStyleCnt="4">
        <dgm:presLayoutVars>
          <dgm:chMax val="0"/>
          <dgm:chPref val="0"/>
          <dgm:bulletEnabled val="1"/>
        </dgm:presLayoutVars>
      </dgm:prSet>
      <dgm:spPr/>
    </dgm:pt>
    <dgm:pt modelId="{FD92F392-7D0E-4756-AE3D-E97C52F27072}" type="pres">
      <dgm:prSet presAssocID="{049D3BCF-3D4C-4F8E-871A-463D1F24C75C}" presName="rect4" presStyleLbl="node1" presStyleIdx="3" presStyleCnt="4">
        <dgm:presLayoutVars>
          <dgm:chMax val="0"/>
          <dgm:chPref val="0"/>
          <dgm:bulletEnabled val="1"/>
        </dgm:presLayoutVars>
      </dgm:prSet>
      <dgm:spPr/>
    </dgm:pt>
  </dgm:ptLst>
  <dgm:cxnLst>
    <dgm:cxn modelId="{A5A7D112-A82C-4F38-B9B4-CFC2FE2ACC8A}" type="presOf" srcId="{993FCACB-BA1F-424A-A5A8-5A36EEC37F03}" destId="{FD92F392-7D0E-4756-AE3D-E97C52F27072}" srcOrd="0" destOrd="0" presId="urn:microsoft.com/office/officeart/2005/8/layout/matrix2"/>
    <dgm:cxn modelId="{3FF6CD14-8C42-48F1-BA13-166B591AC77B}" srcId="{049D3BCF-3D4C-4F8E-871A-463D1F24C75C}" destId="{5413AACF-D777-40C2-8601-B5F4AF31ADB3}" srcOrd="1" destOrd="0" parTransId="{65114BFA-A31E-4539-9DA6-40132AB0DAFF}" sibTransId="{0E800010-A5CA-442E-BCCA-D193908D278B}"/>
    <dgm:cxn modelId="{58BA1E1E-9D3F-41D1-AD95-C196DED4D2F1}" type="presOf" srcId="{BC702448-C107-4286-BA70-7C06665F42C5}" destId="{BEAA3681-36BC-4003-BADC-80856BBC94EC}" srcOrd="0" destOrd="0" presId="urn:microsoft.com/office/officeart/2005/8/layout/matrix2"/>
    <dgm:cxn modelId="{A3C7243C-3CFA-4230-8AAF-0C95CEDF60F6}" type="presOf" srcId="{5413AACF-D777-40C2-8601-B5F4AF31ADB3}" destId="{5F1585B9-3743-43C0-AC22-164A054216EB}" srcOrd="0" destOrd="0" presId="urn:microsoft.com/office/officeart/2005/8/layout/matrix2"/>
    <dgm:cxn modelId="{CFF40448-EABF-4BD4-84E1-E1B0CF364230}" srcId="{049D3BCF-3D4C-4F8E-871A-463D1F24C75C}" destId="{BC702448-C107-4286-BA70-7C06665F42C5}" srcOrd="0" destOrd="0" parTransId="{D6B7CCBD-9828-45EB-8086-8101CB929837}" sibTransId="{04253D8F-1FFC-47B3-968B-E569D43D4F34}"/>
    <dgm:cxn modelId="{84C84194-4FED-4DEF-8102-AEB4773FDBE6}" type="presOf" srcId="{049D3BCF-3D4C-4F8E-871A-463D1F24C75C}" destId="{224CAA4A-1DB3-4704-A75B-DEDB9BF21951}" srcOrd="0" destOrd="0" presId="urn:microsoft.com/office/officeart/2005/8/layout/matrix2"/>
    <dgm:cxn modelId="{2F89D699-E5C2-442A-9DEE-DD95DC15569F}" type="presOf" srcId="{D0639E49-6138-4D3D-8C7B-836E266317C2}" destId="{05FD6AAB-5302-4A7A-9485-97219002E16E}" srcOrd="0" destOrd="0" presId="urn:microsoft.com/office/officeart/2005/8/layout/matrix2"/>
    <dgm:cxn modelId="{F3597DD1-EEDF-49E8-AE21-181B6BB118D0}" srcId="{049D3BCF-3D4C-4F8E-871A-463D1F24C75C}" destId="{D0639E49-6138-4D3D-8C7B-836E266317C2}" srcOrd="2" destOrd="0" parTransId="{C1E93F38-826C-4175-8E49-CD5FF4B227F6}" sibTransId="{00507B40-7534-4336-8738-26F15566E92B}"/>
    <dgm:cxn modelId="{DADB62D4-1FC6-422F-B141-E06F6E2D36F3}" srcId="{049D3BCF-3D4C-4F8E-871A-463D1F24C75C}" destId="{993FCACB-BA1F-424A-A5A8-5A36EEC37F03}" srcOrd="3" destOrd="0" parTransId="{0242E85F-9287-49FB-B009-72AE9700C5E1}" sibTransId="{67E95F69-3C4D-4FFF-BCC9-01F5FFD665F6}"/>
    <dgm:cxn modelId="{CF6EBD1C-3383-4576-A0AA-2083DE52F9FD}" type="presParOf" srcId="{224CAA4A-1DB3-4704-A75B-DEDB9BF21951}" destId="{6A2A4861-55D2-4795-82E7-FD8CDBD7C53D}" srcOrd="0" destOrd="0" presId="urn:microsoft.com/office/officeart/2005/8/layout/matrix2"/>
    <dgm:cxn modelId="{192DF82A-E1AC-43A4-A376-FDB81B508D1B}" type="presParOf" srcId="{224CAA4A-1DB3-4704-A75B-DEDB9BF21951}" destId="{BEAA3681-36BC-4003-BADC-80856BBC94EC}" srcOrd="1" destOrd="0" presId="urn:microsoft.com/office/officeart/2005/8/layout/matrix2"/>
    <dgm:cxn modelId="{3788044A-49D2-41B2-A9F2-6A91F99991DA}" type="presParOf" srcId="{224CAA4A-1DB3-4704-A75B-DEDB9BF21951}" destId="{5F1585B9-3743-43C0-AC22-164A054216EB}" srcOrd="2" destOrd="0" presId="urn:microsoft.com/office/officeart/2005/8/layout/matrix2"/>
    <dgm:cxn modelId="{BB5DDC9D-98B1-48C9-8874-CD781D697F65}" type="presParOf" srcId="{224CAA4A-1DB3-4704-A75B-DEDB9BF21951}" destId="{05FD6AAB-5302-4A7A-9485-97219002E16E}" srcOrd="3" destOrd="0" presId="urn:microsoft.com/office/officeart/2005/8/layout/matrix2"/>
    <dgm:cxn modelId="{A6C52EDB-7259-4073-B72A-8F6A7FF5F748}" type="presParOf" srcId="{224CAA4A-1DB3-4704-A75B-DEDB9BF21951}" destId="{FD92F392-7D0E-4756-AE3D-E97C52F27072}"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66581D-4747-48BC-BA40-7EBD72BE6855}" type="doc">
      <dgm:prSet loTypeId="urn:microsoft.com/office/officeart/2005/8/layout/vList4" loCatId="list" qsTypeId="urn:microsoft.com/office/officeart/2005/8/quickstyle/simple1" qsCatId="simple" csTypeId="urn:microsoft.com/office/officeart/2005/8/colors/accent1_2" csCatId="accent1" phldr="1"/>
      <dgm:spPr/>
      <dgm:t>
        <a:bodyPr/>
        <a:lstStyle/>
        <a:p>
          <a:endParaRPr lang="en-US"/>
        </a:p>
      </dgm:t>
    </dgm:pt>
    <dgm:pt modelId="{C984E0E4-5AB9-43C8-9B6C-566FA908BD35}">
      <dgm:prSet phldrT="[Text]">
        <dgm:style>
          <a:lnRef idx="1">
            <a:schemeClr val="accent2"/>
          </a:lnRef>
          <a:fillRef idx="2">
            <a:schemeClr val="accent2"/>
          </a:fillRef>
          <a:effectRef idx="1">
            <a:schemeClr val="accent2"/>
          </a:effectRef>
          <a:fontRef idx="minor">
            <a:schemeClr val="dk1"/>
          </a:fontRef>
        </dgm:style>
      </dgm:prSet>
      <dgm:spPr/>
      <dgm:t>
        <a:bodyPr/>
        <a:lstStyle/>
        <a:p>
          <a:r>
            <a:rPr lang="en-US" sz="2700" b="1"/>
            <a:t>Call-In</a:t>
          </a:r>
        </a:p>
      </dgm:t>
    </dgm:pt>
    <dgm:pt modelId="{834DD13E-9C50-4A8F-A8A2-DABE5D322385}" type="parTrans" cxnId="{32F05C9B-9892-4904-896F-68E6F0A0C055}">
      <dgm:prSet/>
      <dgm:spPr/>
      <dgm:t>
        <a:bodyPr/>
        <a:lstStyle/>
        <a:p>
          <a:endParaRPr lang="en-US"/>
        </a:p>
      </dgm:t>
    </dgm:pt>
    <dgm:pt modelId="{EF45D8EB-E6F4-4FE3-BA86-C59701FDC19F}" type="sibTrans" cxnId="{32F05C9B-9892-4904-896F-68E6F0A0C055}">
      <dgm:prSet/>
      <dgm:spPr/>
      <dgm:t>
        <a:bodyPr/>
        <a:lstStyle/>
        <a:p>
          <a:endParaRPr lang="en-US"/>
        </a:p>
      </dgm:t>
    </dgm:pt>
    <dgm:pt modelId="{E832C653-0BD7-491D-ACDA-0B282D4DBE85}">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800"/>
            <a:t>Users can call in the grievance phone number for speedy action against scams.</a:t>
          </a:r>
        </a:p>
      </dgm:t>
    </dgm:pt>
    <dgm:pt modelId="{625EF4A1-D4F5-4EAA-809E-C322204CBC2D}" type="parTrans" cxnId="{EA3C23AC-1AE8-4CB8-B576-7B58EF76072A}">
      <dgm:prSet/>
      <dgm:spPr/>
      <dgm:t>
        <a:bodyPr/>
        <a:lstStyle/>
        <a:p>
          <a:endParaRPr lang="en-US"/>
        </a:p>
      </dgm:t>
    </dgm:pt>
    <dgm:pt modelId="{D5537DBB-9505-4981-AC50-4F19DEEF4DE3}" type="sibTrans" cxnId="{EA3C23AC-1AE8-4CB8-B576-7B58EF76072A}">
      <dgm:prSet/>
      <dgm:spPr/>
      <dgm:t>
        <a:bodyPr/>
        <a:lstStyle/>
        <a:p>
          <a:endParaRPr lang="en-US"/>
        </a:p>
      </dgm:t>
    </dgm:pt>
    <dgm:pt modelId="{68B75847-C0CD-4C67-A0F8-8A1FBED3281F}">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800"/>
            <a:t>Azure Bot Services, Bot – Telephony Framework</a:t>
          </a:r>
        </a:p>
      </dgm:t>
    </dgm:pt>
    <dgm:pt modelId="{14BF6DEC-D731-48C4-9C93-F3E1ED39321E}" type="parTrans" cxnId="{74CC5AF1-5E3F-4041-B0DE-A232CE3CD34A}">
      <dgm:prSet/>
      <dgm:spPr/>
      <dgm:t>
        <a:bodyPr/>
        <a:lstStyle/>
        <a:p>
          <a:endParaRPr lang="en-US"/>
        </a:p>
      </dgm:t>
    </dgm:pt>
    <dgm:pt modelId="{E38C8C68-9947-4535-AA4A-FFC9C5FA593C}" type="sibTrans" cxnId="{74CC5AF1-5E3F-4041-B0DE-A232CE3CD34A}">
      <dgm:prSet/>
      <dgm:spPr/>
      <dgm:t>
        <a:bodyPr/>
        <a:lstStyle/>
        <a:p>
          <a:endParaRPr lang="en-US"/>
        </a:p>
      </dgm:t>
    </dgm:pt>
    <dgm:pt modelId="{00F5637A-8943-41EE-BBAC-BE77FF9B2172}">
      <dgm:prSet phldrT="[Text]">
        <dgm:style>
          <a:lnRef idx="1">
            <a:schemeClr val="accent2"/>
          </a:lnRef>
          <a:fillRef idx="2">
            <a:schemeClr val="accent2"/>
          </a:fillRef>
          <a:effectRef idx="1">
            <a:schemeClr val="accent2"/>
          </a:effectRef>
          <a:fontRef idx="minor">
            <a:schemeClr val="dk1"/>
          </a:fontRef>
        </dgm:style>
      </dgm:prSet>
      <dgm:spPr/>
      <dgm:t>
        <a:bodyPr/>
        <a:lstStyle/>
        <a:p>
          <a:r>
            <a:rPr lang="en-US" sz="2700" b="1"/>
            <a:t>Ticket Processing</a:t>
          </a:r>
        </a:p>
      </dgm:t>
    </dgm:pt>
    <dgm:pt modelId="{D258E5BB-34BC-495B-A336-AF8A4FEF9170}" type="parTrans" cxnId="{9859673A-E5F8-454D-BB7D-37B57CDB418C}">
      <dgm:prSet/>
      <dgm:spPr/>
      <dgm:t>
        <a:bodyPr/>
        <a:lstStyle/>
        <a:p>
          <a:endParaRPr lang="en-US"/>
        </a:p>
      </dgm:t>
    </dgm:pt>
    <dgm:pt modelId="{6BF771E0-9777-4E7A-9B27-BC2043C508FF}" type="sibTrans" cxnId="{9859673A-E5F8-454D-BB7D-37B57CDB418C}">
      <dgm:prSet/>
      <dgm:spPr/>
      <dgm:t>
        <a:bodyPr/>
        <a:lstStyle/>
        <a:p>
          <a:endParaRPr lang="en-US"/>
        </a:p>
      </dgm:t>
    </dgm:pt>
    <dgm:pt modelId="{FD2B9381-B1CB-4EED-B3B9-52841229B442}">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800"/>
            <a:t>Shero app would process the call and raise a ticket for scam addressal</a:t>
          </a:r>
        </a:p>
      </dgm:t>
    </dgm:pt>
    <dgm:pt modelId="{5E43A05B-345D-4B02-952A-47C022DE0F79}" type="parTrans" cxnId="{D9BAEC1E-26F9-4CCA-BE57-2BF22C984E16}">
      <dgm:prSet/>
      <dgm:spPr/>
      <dgm:t>
        <a:bodyPr/>
        <a:lstStyle/>
        <a:p>
          <a:endParaRPr lang="en-US"/>
        </a:p>
      </dgm:t>
    </dgm:pt>
    <dgm:pt modelId="{1C921EEA-64A2-4731-B9DB-6A5E855971AF}" type="sibTrans" cxnId="{D9BAEC1E-26F9-4CCA-BE57-2BF22C984E16}">
      <dgm:prSet/>
      <dgm:spPr/>
      <dgm:t>
        <a:bodyPr/>
        <a:lstStyle/>
        <a:p>
          <a:endParaRPr lang="en-US"/>
        </a:p>
      </dgm:t>
    </dgm:pt>
    <dgm:pt modelId="{B2FFDC2E-0331-4C63-BC6E-E7B935923E50}">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800"/>
            <a:t>Azure Functions, Azure DB</a:t>
          </a:r>
        </a:p>
      </dgm:t>
    </dgm:pt>
    <dgm:pt modelId="{7A0A1A3E-9555-4D95-BE9B-74106D0079B7}" type="parTrans" cxnId="{27BD1B83-CCCC-4A60-A75E-7154320F57BC}">
      <dgm:prSet/>
      <dgm:spPr/>
      <dgm:t>
        <a:bodyPr/>
        <a:lstStyle/>
        <a:p>
          <a:endParaRPr lang="en-US"/>
        </a:p>
      </dgm:t>
    </dgm:pt>
    <dgm:pt modelId="{3B1AB898-A4EA-491B-8593-CA9B1DFBDAD3}" type="sibTrans" cxnId="{27BD1B83-CCCC-4A60-A75E-7154320F57BC}">
      <dgm:prSet/>
      <dgm:spPr/>
      <dgm:t>
        <a:bodyPr/>
        <a:lstStyle/>
        <a:p>
          <a:endParaRPr lang="en-US"/>
        </a:p>
      </dgm:t>
    </dgm:pt>
    <dgm:pt modelId="{FF1EB3ED-96BA-49D7-ADFE-6E726626D02E}">
      <dgm:prSet phldrT="[Text]">
        <dgm:style>
          <a:lnRef idx="1">
            <a:schemeClr val="accent2"/>
          </a:lnRef>
          <a:fillRef idx="2">
            <a:schemeClr val="accent2"/>
          </a:fillRef>
          <a:effectRef idx="1">
            <a:schemeClr val="accent2"/>
          </a:effectRef>
          <a:fontRef idx="minor">
            <a:schemeClr val="dk1"/>
          </a:fontRef>
        </dgm:style>
      </dgm:prSet>
      <dgm:spPr/>
      <dgm:t>
        <a:bodyPr/>
        <a:lstStyle/>
        <a:p>
          <a:r>
            <a:rPr lang="en-US" sz="2700" b="1"/>
            <a:t>Action on Grievance</a:t>
          </a:r>
        </a:p>
      </dgm:t>
    </dgm:pt>
    <dgm:pt modelId="{C5AB08AE-5A0B-4639-BB5A-AE6DFE1BA909}" type="parTrans" cxnId="{509CFEC1-F0C1-4B32-B0F4-97374CCCB32C}">
      <dgm:prSet/>
      <dgm:spPr/>
      <dgm:t>
        <a:bodyPr/>
        <a:lstStyle/>
        <a:p>
          <a:endParaRPr lang="en-US"/>
        </a:p>
      </dgm:t>
    </dgm:pt>
    <dgm:pt modelId="{8A9D8648-538B-4891-9804-5A2655C8A503}" type="sibTrans" cxnId="{509CFEC1-F0C1-4B32-B0F4-97374CCCB32C}">
      <dgm:prSet/>
      <dgm:spPr/>
      <dgm:t>
        <a:bodyPr/>
        <a:lstStyle/>
        <a:p>
          <a:endParaRPr lang="en-US"/>
        </a:p>
      </dgm:t>
    </dgm:pt>
    <dgm:pt modelId="{6A77ACE1-C263-4EAB-A0A2-51A939CE6814}">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800"/>
            <a:t>Ticket raised will be sent to the appropriate officer for action</a:t>
          </a:r>
        </a:p>
      </dgm:t>
    </dgm:pt>
    <dgm:pt modelId="{8AFF3CBD-3D86-4A27-9320-17F0292D1192}" type="parTrans" cxnId="{425F6759-CA76-4198-8B51-5760E8F7EF20}">
      <dgm:prSet/>
      <dgm:spPr/>
      <dgm:t>
        <a:bodyPr/>
        <a:lstStyle/>
        <a:p>
          <a:endParaRPr lang="en-US"/>
        </a:p>
      </dgm:t>
    </dgm:pt>
    <dgm:pt modelId="{323697C2-8C7C-47E4-AE3E-E672752B40DD}" type="sibTrans" cxnId="{425F6759-CA76-4198-8B51-5760E8F7EF20}">
      <dgm:prSet/>
      <dgm:spPr/>
      <dgm:t>
        <a:bodyPr/>
        <a:lstStyle/>
        <a:p>
          <a:endParaRPr lang="en-US"/>
        </a:p>
      </dgm:t>
    </dgm:pt>
    <dgm:pt modelId="{AEC2BB34-6DA9-4537-8840-3AF81BB17DFB}">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800"/>
            <a:t>Flutter UI</a:t>
          </a:r>
        </a:p>
      </dgm:t>
    </dgm:pt>
    <dgm:pt modelId="{41965127-03C0-4AD9-9113-25D9EB87DEB9}" type="parTrans" cxnId="{C501FB41-C61D-4E57-B5E8-7361D7CDD362}">
      <dgm:prSet/>
      <dgm:spPr/>
      <dgm:t>
        <a:bodyPr/>
        <a:lstStyle/>
        <a:p>
          <a:endParaRPr lang="en-US"/>
        </a:p>
      </dgm:t>
    </dgm:pt>
    <dgm:pt modelId="{BD12B93B-D628-4886-8449-1D186BF06052}" type="sibTrans" cxnId="{C501FB41-C61D-4E57-B5E8-7361D7CDD362}">
      <dgm:prSet/>
      <dgm:spPr/>
      <dgm:t>
        <a:bodyPr/>
        <a:lstStyle/>
        <a:p>
          <a:endParaRPr lang="en-US"/>
        </a:p>
      </dgm:t>
    </dgm:pt>
    <dgm:pt modelId="{5A09AD30-6AD0-442E-B68B-AFA5460073FC}" type="pres">
      <dgm:prSet presAssocID="{6E66581D-4747-48BC-BA40-7EBD72BE6855}" presName="linear" presStyleCnt="0">
        <dgm:presLayoutVars>
          <dgm:dir/>
          <dgm:resizeHandles val="exact"/>
        </dgm:presLayoutVars>
      </dgm:prSet>
      <dgm:spPr/>
    </dgm:pt>
    <dgm:pt modelId="{DBC204E9-DE2A-495B-AC76-0838CFA85D07}" type="pres">
      <dgm:prSet presAssocID="{C984E0E4-5AB9-43C8-9B6C-566FA908BD35}" presName="comp" presStyleCnt="0"/>
      <dgm:spPr/>
    </dgm:pt>
    <dgm:pt modelId="{8A5F9ADD-DEC3-47EA-83E6-490625BF7F8B}" type="pres">
      <dgm:prSet presAssocID="{C984E0E4-5AB9-43C8-9B6C-566FA908BD35}" presName="box" presStyleLbl="node1" presStyleIdx="0" presStyleCnt="3" custLinFactNeighborX="1223" custLinFactNeighborY="487"/>
      <dgm:spPr/>
    </dgm:pt>
    <dgm:pt modelId="{311CD082-142C-4009-B517-A2C5EE5CACFF}" type="pres">
      <dgm:prSet presAssocID="{C984E0E4-5AB9-43C8-9B6C-566FA908BD35}" presName="img" presStyleLbl="fgImgPlace1" presStyleIdx="0" presStyleCnt="3" custScaleX="77252" custLinFactNeighborX="1629" custLinFactNeighborY="-930"/>
      <dgm:spPr>
        <a:blipFill dpi="0" rotWithShape="1">
          <a:blip xmlns:r="http://schemas.openxmlformats.org/officeDocument/2006/relationships" r:embed="rId1">
            <a:extLst>
              <a:ext uri="{BEBA8EAE-BF5A-486C-A8C5-ECC9F3942E4B}">
                <a14:imgProps xmlns:a14="http://schemas.microsoft.com/office/drawing/2010/main">
                  <a14:imgLayer r:embed="rId2"/>
                </a14:imgProps>
              </a:ext>
              <a:ext uri="{28A0092B-C50C-407E-A947-70E740481C1C}">
                <a14:useLocalDpi xmlns:a14="http://schemas.microsoft.com/office/drawing/2010/main" val="0"/>
              </a:ext>
            </a:extLst>
          </a:blip>
          <a:srcRect/>
          <a:stretch>
            <a:fillRect l="-48438" t="-625" r="-48438" b="-625"/>
          </a:stretch>
        </a:blipFill>
      </dgm:spPr>
    </dgm:pt>
    <dgm:pt modelId="{2D9FA87E-071A-4065-9E88-5D5813B46C00}" type="pres">
      <dgm:prSet presAssocID="{C984E0E4-5AB9-43C8-9B6C-566FA908BD35}" presName="text" presStyleLbl="node1" presStyleIdx="0" presStyleCnt="3">
        <dgm:presLayoutVars>
          <dgm:bulletEnabled val="1"/>
        </dgm:presLayoutVars>
      </dgm:prSet>
      <dgm:spPr/>
    </dgm:pt>
    <dgm:pt modelId="{9595D23B-F089-499F-A9FC-799BFA5FBE04}" type="pres">
      <dgm:prSet presAssocID="{EF45D8EB-E6F4-4FE3-BA86-C59701FDC19F}" presName="spacer" presStyleCnt="0"/>
      <dgm:spPr/>
    </dgm:pt>
    <dgm:pt modelId="{BBF28225-FC46-4F9E-8391-73D95ABA87C2}" type="pres">
      <dgm:prSet presAssocID="{00F5637A-8943-41EE-BBAC-BE77FF9B2172}" presName="comp" presStyleCnt="0"/>
      <dgm:spPr/>
    </dgm:pt>
    <dgm:pt modelId="{E6084E15-F25C-4880-9D76-2EDF18EFB995}" type="pres">
      <dgm:prSet presAssocID="{00F5637A-8943-41EE-BBAC-BE77FF9B2172}" presName="box" presStyleLbl="node1" presStyleIdx="1" presStyleCnt="3"/>
      <dgm:spPr/>
    </dgm:pt>
    <dgm:pt modelId="{B4C94836-250B-4042-BFB5-A8342A6BBC0F}" type="pres">
      <dgm:prSet presAssocID="{00F5637A-8943-41EE-BBAC-BE77FF9B2172}" presName="img" presStyleLbl="fgImgPlace1" presStyleIdx="1" presStyleCnt="3" custScaleX="84617"/>
      <dgm:spPr>
        <a:blipFill>
          <a:blip xmlns:r="http://schemas.openxmlformats.org/officeDocument/2006/relationships" r:embed="rId3">
            <a:extLst>
              <a:ext uri="{28A0092B-C50C-407E-A947-70E740481C1C}">
                <a14:useLocalDpi xmlns:a14="http://schemas.microsoft.com/office/drawing/2010/main" val="0"/>
              </a:ext>
            </a:extLst>
          </a:blip>
          <a:srcRect/>
          <a:stretch>
            <a:fillRect t="-10000" b="-10000"/>
          </a:stretch>
        </a:blipFill>
      </dgm:spPr>
    </dgm:pt>
    <dgm:pt modelId="{1FFEEABA-51E7-4A71-9C67-B89D75443F1F}" type="pres">
      <dgm:prSet presAssocID="{00F5637A-8943-41EE-BBAC-BE77FF9B2172}" presName="text" presStyleLbl="node1" presStyleIdx="1" presStyleCnt="3">
        <dgm:presLayoutVars>
          <dgm:bulletEnabled val="1"/>
        </dgm:presLayoutVars>
      </dgm:prSet>
      <dgm:spPr/>
    </dgm:pt>
    <dgm:pt modelId="{09071AC3-6B06-49FA-A85E-D8218FF750EF}" type="pres">
      <dgm:prSet presAssocID="{6BF771E0-9777-4E7A-9B27-BC2043C508FF}" presName="spacer" presStyleCnt="0"/>
      <dgm:spPr/>
    </dgm:pt>
    <dgm:pt modelId="{3B73F2CB-E7EF-4BFD-A03A-889D4B65A9F7}" type="pres">
      <dgm:prSet presAssocID="{FF1EB3ED-96BA-49D7-ADFE-6E726626D02E}" presName="comp" presStyleCnt="0"/>
      <dgm:spPr/>
    </dgm:pt>
    <dgm:pt modelId="{9B8B3131-3055-4FD9-B81B-81FEB9DC9BCD}" type="pres">
      <dgm:prSet presAssocID="{FF1EB3ED-96BA-49D7-ADFE-6E726626D02E}" presName="box" presStyleLbl="node1" presStyleIdx="2" presStyleCnt="3"/>
      <dgm:spPr/>
    </dgm:pt>
    <dgm:pt modelId="{9925F651-77A0-48EB-B486-055BE1AF5091}" type="pres">
      <dgm:prSet presAssocID="{FF1EB3ED-96BA-49D7-ADFE-6E726626D02E}" presName="img" presStyleLbl="fgImgPlace1" presStyleIdx="2" presStyleCnt="3" custScaleX="88300"/>
      <dgm:spPr>
        <a:blipFill>
          <a:blip xmlns:r="http://schemas.openxmlformats.org/officeDocument/2006/relationships" r:embed="rId4">
            <a:extLst>
              <a:ext uri="{28A0092B-C50C-407E-A947-70E740481C1C}">
                <a14:useLocalDpi xmlns:a14="http://schemas.microsoft.com/office/drawing/2010/main" val="0"/>
              </a:ext>
            </a:extLst>
          </a:blip>
          <a:srcRect/>
          <a:stretch>
            <a:fillRect t="-10000" b="-10000"/>
          </a:stretch>
        </a:blipFill>
      </dgm:spPr>
    </dgm:pt>
    <dgm:pt modelId="{2AC63BB3-0986-4334-B698-5D0A4924691D}" type="pres">
      <dgm:prSet presAssocID="{FF1EB3ED-96BA-49D7-ADFE-6E726626D02E}" presName="text" presStyleLbl="node1" presStyleIdx="2" presStyleCnt="3">
        <dgm:presLayoutVars>
          <dgm:bulletEnabled val="1"/>
        </dgm:presLayoutVars>
      </dgm:prSet>
      <dgm:spPr/>
    </dgm:pt>
  </dgm:ptLst>
  <dgm:cxnLst>
    <dgm:cxn modelId="{DD123510-AFA1-4373-B5CC-31A90BB0FF13}" type="presOf" srcId="{68B75847-C0CD-4C67-A0F8-8A1FBED3281F}" destId="{2D9FA87E-071A-4065-9E88-5D5813B46C00}" srcOrd="1" destOrd="2" presId="urn:microsoft.com/office/officeart/2005/8/layout/vList4"/>
    <dgm:cxn modelId="{42E7101D-1046-4B53-A314-E5F185BC170F}" type="presOf" srcId="{FF1EB3ED-96BA-49D7-ADFE-6E726626D02E}" destId="{9B8B3131-3055-4FD9-B81B-81FEB9DC9BCD}" srcOrd="0" destOrd="0" presId="urn:microsoft.com/office/officeart/2005/8/layout/vList4"/>
    <dgm:cxn modelId="{D9BAEC1E-26F9-4CCA-BE57-2BF22C984E16}" srcId="{00F5637A-8943-41EE-BBAC-BE77FF9B2172}" destId="{FD2B9381-B1CB-4EED-B3B9-52841229B442}" srcOrd="0" destOrd="0" parTransId="{5E43A05B-345D-4B02-952A-47C022DE0F79}" sibTransId="{1C921EEA-64A2-4731-B9DB-6A5E855971AF}"/>
    <dgm:cxn modelId="{4D3B4424-9551-48BE-ABF4-2FED92FAB84B}" type="presOf" srcId="{E832C653-0BD7-491D-ACDA-0B282D4DBE85}" destId="{2D9FA87E-071A-4065-9E88-5D5813B46C00}" srcOrd="1" destOrd="1" presId="urn:microsoft.com/office/officeart/2005/8/layout/vList4"/>
    <dgm:cxn modelId="{F458FE2E-1EE0-4D69-9A35-1DDA64B0A5E0}" type="presOf" srcId="{6E66581D-4747-48BC-BA40-7EBD72BE6855}" destId="{5A09AD30-6AD0-442E-B68B-AFA5460073FC}" srcOrd="0" destOrd="0" presId="urn:microsoft.com/office/officeart/2005/8/layout/vList4"/>
    <dgm:cxn modelId="{31DB9837-1A8A-485E-8306-02DE2A3FB08B}" type="presOf" srcId="{6A77ACE1-C263-4EAB-A0A2-51A939CE6814}" destId="{2AC63BB3-0986-4334-B698-5D0A4924691D}" srcOrd="1" destOrd="1" presId="urn:microsoft.com/office/officeart/2005/8/layout/vList4"/>
    <dgm:cxn modelId="{9859673A-E5F8-454D-BB7D-37B57CDB418C}" srcId="{6E66581D-4747-48BC-BA40-7EBD72BE6855}" destId="{00F5637A-8943-41EE-BBAC-BE77FF9B2172}" srcOrd="1" destOrd="0" parTransId="{D258E5BB-34BC-495B-A336-AF8A4FEF9170}" sibTransId="{6BF771E0-9777-4E7A-9B27-BC2043C508FF}"/>
    <dgm:cxn modelId="{8E12413D-0D16-4580-B99A-4524D7580140}" type="presOf" srcId="{C984E0E4-5AB9-43C8-9B6C-566FA908BD35}" destId="{8A5F9ADD-DEC3-47EA-83E6-490625BF7F8B}" srcOrd="0" destOrd="0" presId="urn:microsoft.com/office/officeart/2005/8/layout/vList4"/>
    <dgm:cxn modelId="{C501FB41-C61D-4E57-B5E8-7361D7CDD362}" srcId="{FF1EB3ED-96BA-49D7-ADFE-6E726626D02E}" destId="{AEC2BB34-6DA9-4537-8840-3AF81BB17DFB}" srcOrd="1" destOrd="0" parTransId="{41965127-03C0-4AD9-9113-25D9EB87DEB9}" sibTransId="{BD12B93B-D628-4886-8449-1D186BF06052}"/>
    <dgm:cxn modelId="{8E67F770-E32B-4592-A51B-B58EFB177945}" type="presOf" srcId="{FD2B9381-B1CB-4EED-B3B9-52841229B442}" destId="{E6084E15-F25C-4880-9D76-2EDF18EFB995}" srcOrd="0" destOrd="1" presId="urn:microsoft.com/office/officeart/2005/8/layout/vList4"/>
    <dgm:cxn modelId="{F3AB1D54-94D8-487D-949F-51E3477A815F}" type="presOf" srcId="{FD2B9381-B1CB-4EED-B3B9-52841229B442}" destId="{1FFEEABA-51E7-4A71-9C67-B89D75443F1F}" srcOrd="1" destOrd="1" presId="urn:microsoft.com/office/officeart/2005/8/layout/vList4"/>
    <dgm:cxn modelId="{58283155-72AC-439C-8DE8-039AB9F0D338}" type="presOf" srcId="{FF1EB3ED-96BA-49D7-ADFE-6E726626D02E}" destId="{2AC63BB3-0986-4334-B698-5D0A4924691D}" srcOrd="1" destOrd="0" presId="urn:microsoft.com/office/officeart/2005/8/layout/vList4"/>
    <dgm:cxn modelId="{425F6759-CA76-4198-8B51-5760E8F7EF20}" srcId="{FF1EB3ED-96BA-49D7-ADFE-6E726626D02E}" destId="{6A77ACE1-C263-4EAB-A0A2-51A939CE6814}" srcOrd="0" destOrd="0" parTransId="{8AFF3CBD-3D86-4A27-9320-17F0292D1192}" sibTransId="{323697C2-8C7C-47E4-AE3E-E672752B40DD}"/>
    <dgm:cxn modelId="{514C637A-56F0-4688-A299-937AC711A361}" type="presOf" srcId="{00F5637A-8943-41EE-BBAC-BE77FF9B2172}" destId="{1FFEEABA-51E7-4A71-9C67-B89D75443F1F}" srcOrd="1" destOrd="0" presId="urn:microsoft.com/office/officeart/2005/8/layout/vList4"/>
    <dgm:cxn modelId="{673FA380-F4C4-48CB-B7B7-3F94BF26F382}" type="presOf" srcId="{E832C653-0BD7-491D-ACDA-0B282D4DBE85}" destId="{8A5F9ADD-DEC3-47EA-83E6-490625BF7F8B}" srcOrd="0" destOrd="1" presId="urn:microsoft.com/office/officeart/2005/8/layout/vList4"/>
    <dgm:cxn modelId="{27BD1B83-CCCC-4A60-A75E-7154320F57BC}" srcId="{00F5637A-8943-41EE-BBAC-BE77FF9B2172}" destId="{B2FFDC2E-0331-4C63-BC6E-E7B935923E50}" srcOrd="1" destOrd="0" parTransId="{7A0A1A3E-9555-4D95-BE9B-74106D0079B7}" sibTransId="{3B1AB898-A4EA-491B-8593-CA9B1DFBDAD3}"/>
    <dgm:cxn modelId="{66548A8D-8ED1-4317-B72E-14549F649721}" type="presOf" srcId="{B2FFDC2E-0331-4C63-BC6E-E7B935923E50}" destId="{1FFEEABA-51E7-4A71-9C67-B89D75443F1F}" srcOrd="1" destOrd="2" presId="urn:microsoft.com/office/officeart/2005/8/layout/vList4"/>
    <dgm:cxn modelId="{32F05C9B-9892-4904-896F-68E6F0A0C055}" srcId="{6E66581D-4747-48BC-BA40-7EBD72BE6855}" destId="{C984E0E4-5AB9-43C8-9B6C-566FA908BD35}" srcOrd="0" destOrd="0" parTransId="{834DD13E-9C50-4A8F-A8A2-DABE5D322385}" sibTransId="{EF45D8EB-E6F4-4FE3-BA86-C59701FDC19F}"/>
    <dgm:cxn modelId="{34CF95A6-AF96-4D93-BACF-3757ED806121}" type="presOf" srcId="{C984E0E4-5AB9-43C8-9B6C-566FA908BD35}" destId="{2D9FA87E-071A-4065-9E88-5D5813B46C00}" srcOrd="1" destOrd="0" presId="urn:microsoft.com/office/officeart/2005/8/layout/vList4"/>
    <dgm:cxn modelId="{EA3C23AC-1AE8-4CB8-B576-7B58EF76072A}" srcId="{C984E0E4-5AB9-43C8-9B6C-566FA908BD35}" destId="{E832C653-0BD7-491D-ACDA-0B282D4DBE85}" srcOrd="0" destOrd="0" parTransId="{625EF4A1-D4F5-4EAA-809E-C322204CBC2D}" sibTransId="{D5537DBB-9505-4981-AC50-4F19DEEF4DE3}"/>
    <dgm:cxn modelId="{509CFEC1-F0C1-4B32-B0F4-97374CCCB32C}" srcId="{6E66581D-4747-48BC-BA40-7EBD72BE6855}" destId="{FF1EB3ED-96BA-49D7-ADFE-6E726626D02E}" srcOrd="2" destOrd="0" parTransId="{C5AB08AE-5A0B-4639-BB5A-AE6DFE1BA909}" sibTransId="{8A9D8648-538B-4891-9804-5A2655C8A503}"/>
    <dgm:cxn modelId="{597E15C3-F54B-4E3F-83CB-CCFF355AFC2C}" type="presOf" srcId="{68B75847-C0CD-4C67-A0F8-8A1FBED3281F}" destId="{8A5F9ADD-DEC3-47EA-83E6-490625BF7F8B}" srcOrd="0" destOrd="2" presId="urn:microsoft.com/office/officeart/2005/8/layout/vList4"/>
    <dgm:cxn modelId="{A59C39C3-52B7-4DED-9366-0F82CE164EBC}" type="presOf" srcId="{B2FFDC2E-0331-4C63-BC6E-E7B935923E50}" destId="{E6084E15-F25C-4880-9D76-2EDF18EFB995}" srcOrd="0" destOrd="2" presId="urn:microsoft.com/office/officeart/2005/8/layout/vList4"/>
    <dgm:cxn modelId="{1E97AFC7-690B-4DE3-B828-C6728578909B}" type="presOf" srcId="{6A77ACE1-C263-4EAB-A0A2-51A939CE6814}" destId="{9B8B3131-3055-4FD9-B81B-81FEB9DC9BCD}" srcOrd="0" destOrd="1" presId="urn:microsoft.com/office/officeart/2005/8/layout/vList4"/>
    <dgm:cxn modelId="{934F4FD5-651E-4DE1-B6D8-243B2DD9965C}" type="presOf" srcId="{AEC2BB34-6DA9-4537-8840-3AF81BB17DFB}" destId="{9B8B3131-3055-4FD9-B81B-81FEB9DC9BCD}" srcOrd="0" destOrd="2" presId="urn:microsoft.com/office/officeart/2005/8/layout/vList4"/>
    <dgm:cxn modelId="{5F4AB7EE-6889-457D-96A5-D30FE1E9A410}" type="presOf" srcId="{AEC2BB34-6DA9-4537-8840-3AF81BB17DFB}" destId="{2AC63BB3-0986-4334-B698-5D0A4924691D}" srcOrd="1" destOrd="2" presId="urn:microsoft.com/office/officeart/2005/8/layout/vList4"/>
    <dgm:cxn modelId="{E7AC60F1-8ED1-4113-88BA-20CEBFE93D9F}" type="presOf" srcId="{00F5637A-8943-41EE-BBAC-BE77FF9B2172}" destId="{E6084E15-F25C-4880-9D76-2EDF18EFB995}" srcOrd="0" destOrd="0" presId="urn:microsoft.com/office/officeart/2005/8/layout/vList4"/>
    <dgm:cxn modelId="{74CC5AF1-5E3F-4041-B0DE-A232CE3CD34A}" srcId="{C984E0E4-5AB9-43C8-9B6C-566FA908BD35}" destId="{68B75847-C0CD-4C67-A0F8-8A1FBED3281F}" srcOrd="1" destOrd="0" parTransId="{14BF6DEC-D731-48C4-9C93-F3E1ED39321E}" sibTransId="{E38C8C68-9947-4535-AA4A-FFC9C5FA593C}"/>
    <dgm:cxn modelId="{C1AF3C25-4418-4862-BE5F-F4538A932AB1}" type="presParOf" srcId="{5A09AD30-6AD0-442E-B68B-AFA5460073FC}" destId="{DBC204E9-DE2A-495B-AC76-0838CFA85D07}" srcOrd="0" destOrd="0" presId="urn:microsoft.com/office/officeart/2005/8/layout/vList4"/>
    <dgm:cxn modelId="{BC16BCD8-6BBF-477E-A101-CF4213138567}" type="presParOf" srcId="{DBC204E9-DE2A-495B-AC76-0838CFA85D07}" destId="{8A5F9ADD-DEC3-47EA-83E6-490625BF7F8B}" srcOrd="0" destOrd="0" presId="urn:microsoft.com/office/officeart/2005/8/layout/vList4"/>
    <dgm:cxn modelId="{0D96D9CC-33A1-45A3-9286-5CA8D190E471}" type="presParOf" srcId="{DBC204E9-DE2A-495B-AC76-0838CFA85D07}" destId="{311CD082-142C-4009-B517-A2C5EE5CACFF}" srcOrd="1" destOrd="0" presId="urn:microsoft.com/office/officeart/2005/8/layout/vList4"/>
    <dgm:cxn modelId="{51C2EB8B-9970-4659-BFB1-AE894D71BF1D}" type="presParOf" srcId="{DBC204E9-DE2A-495B-AC76-0838CFA85D07}" destId="{2D9FA87E-071A-4065-9E88-5D5813B46C00}" srcOrd="2" destOrd="0" presId="urn:microsoft.com/office/officeart/2005/8/layout/vList4"/>
    <dgm:cxn modelId="{40B9BEA6-65D5-40A7-80C4-9B64221C2D12}" type="presParOf" srcId="{5A09AD30-6AD0-442E-B68B-AFA5460073FC}" destId="{9595D23B-F089-499F-A9FC-799BFA5FBE04}" srcOrd="1" destOrd="0" presId="urn:microsoft.com/office/officeart/2005/8/layout/vList4"/>
    <dgm:cxn modelId="{4B26D6CD-52FE-4049-BC12-3101FFF18587}" type="presParOf" srcId="{5A09AD30-6AD0-442E-B68B-AFA5460073FC}" destId="{BBF28225-FC46-4F9E-8391-73D95ABA87C2}" srcOrd="2" destOrd="0" presId="urn:microsoft.com/office/officeart/2005/8/layout/vList4"/>
    <dgm:cxn modelId="{1E54AA33-1EB7-48DB-9448-2E22C0DEF9CC}" type="presParOf" srcId="{BBF28225-FC46-4F9E-8391-73D95ABA87C2}" destId="{E6084E15-F25C-4880-9D76-2EDF18EFB995}" srcOrd="0" destOrd="0" presId="urn:microsoft.com/office/officeart/2005/8/layout/vList4"/>
    <dgm:cxn modelId="{10EDB67D-562E-4ABE-94AF-5985C013BE8A}" type="presParOf" srcId="{BBF28225-FC46-4F9E-8391-73D95ABA87C2}" destId="{B4C94836-250B-4042-BFB5-A8342A6BBC0F}" srcOrd="1" destOrd="0" presId="urn:microsoft.com/office/officeart/2005/8/layout/vList4"/>
    <dgm:cxn modelId="{B6731AA6-1515-4280-82A2-BE19BB17839A}" type="presParOf" srcId="{BBF28225-FC46-4F9E-8391-73D95ABA87C2}" destId="{1FFEEABA-51E7-4A71-9C67-B89D75443F1F}" srcOrd="2" destOrd="0" presId="urn:microsoft.com/office/officeart/2005/8/layout/vList4"/>
    <dgm:cxn modelId="{D3A0DF6E-BC81-4D84-AB1D-7B7340412FD5}" type="presParOf" srcId="{5A09AD30-6AD0-442E-B68B-AFA5460073FC}" destId="{09071AC3-6B06-49FA-A85E-D8218FF750EF}" srcOrd="3" destOrd="0" presId="urn:microsoft.com/office/officeart/2005/8/layout/vList4"/>
    <dgm:cxn modelId="{351399CB-1A77-47A5-9FE7-39D388893BA6}" type="presParOf" srcId="{5A09AD30-6AD0-442E-B68B-AFA5460073FC}" destId="{3B73F2CB-E7EF-4BFD-A03A-889D4B65A9F7}" srcOrd="4" destOrd="0" presId="urn:microsoft.com/office/officeart/2005/8/layout/vList4"/>
    <dgm:cxn modelId="{9FB1404A-EDC3-42F8-AF0E-1762FAF16999}" type="presParOf" srcId="{3B73F2CB-E7EF-4BFD-A03A-889D4B65A9F7}" destId="{9B8B3131-3055-4FD9-B81B-81FEB9DC9BCD}" srcOrd="0" destOrd="0" presId="urn:microsoft.com/office/officeart/2005/8/layout/vList4"/>
    <dgm:cxn modelId="{957DA25F-C33E-4F97-874C-D5FB6F84F194}" type="presParOf" srcId="{3B73F2CB-E7EF-4BFD-A03A-889D4B65A9F7}" destId="{9925F651-77A0-48EB-B486-055BE1AF5091}" srcOrd="1" destOrd="0" presId="urn:microsoft.com/office/officeart/2005/8/layout/vList4"/>
    <dgm:cxn modelId="{4E37DB7B-C985-4A04-AC13-B4E6F8B76F76}" type="presParOf" srcId="{3B73F2CB-E7EF-4BFD-A03A-889D4B65A9F7}" destId="{2AC63BB3-0986-4334-B698-5D0A4924691D}"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86DFA04-31EF-49B6-AFAE-2287858E0303}" type="doc">
      <dgm:prSet loTypeId="urn:microsoft.com/office/officeart/2016/7/layout/RoundedRectangleTimeline" loCatId="process" qsTypeId="urn:microsoft.com/office/officeart/2005/8/quickstyle/simple1" qsCatId="simple" csTypeId="urn:microsoft.com/office/officeart/2005/8/colors/accent1_2" csCatId="accent1" phldr="1"/>
      <dgm:spPr/>
      <dgm:t>
        <a:bodyPr/>
        <a:lstStyle/>
        <a:p>
          <a:endParaRPr lang="en-US"/>
        </a:p>
      </dgm:t>
    </dgm:pt>
    <dgm:pt modelId="{9B50AE85-DEA1-41F3-9C2C-24A18069C473}">
      <dgm:prSet custT="1"/>
      <dgm:spPr/>
      <dgm:t>
        <a:bodyPr/>
        <a:lstStyle/>
        <a:p>
          <a:r>
            <a:rPr lang="en-US" sz="1600"/>
            <a:t>Initial Phase</a:t>
          </a:r>
        </a:p>
      </dgm:t>
    </dgm:pt>
    <dgm:pt modelId="{20A9B789-9B22-478C-970C-71496754809B}" type="parTrans" cxnId="{A4CE7A9B-B015-4E32-A86C-C3A08970D2FB}">
      <dgm:prSet/>
      <dgm:spPr/>
      <dgm:t>
        <a:bodyPr/>
        <a:lstStyle/>
        <a:p>
          <a:pPr algn="l"/>
          <a:endParaRPr lang="en-US" sz="1600"/>
        </a:p>
      </dgm:t>
    </dgm:pt>
    <dgm:pt modelId="{12A4AEA8-BC1D-4ADD-8236-A533A455F22E}" type="sibTrans" cxnId="{A4CE7A9B-B015-4E32-A86C-C3A08970D2FB}">
      <dgm:prSet/>
      <dgm:spPr/>
      <dgm:t>
        <a:bodyPr/>
        <a:lstStyle/>
        <a:p>
          <a:endParaRPr lang="en-US" sz="1600"/>
        </a:p>
      </dgm:t>
    </dgm:pt>
    <dgm:pt modelId="{B157653D-2397-47E3-94A8-8E8B13726408}">
      <dgm:prSet custT="1"/>
      <dgm:spPr/>
      <dgm:t>
        <a:bodyPr/>
        <a:lstStyle/>
        <a:p>
          <a:r>
            <a:rPr lang="en-US" sz="1600"/>
            <a:t>Post Round 1 Phase</a:t>
          </a:r>
        </a:p>
      </dgm:t>
    </dgm:pt>
    <dgm:pt modelId="{7C340691-872A-42EE-977C-5B833001E6A0}" type="parTrans" cxnId="{950692EB-01A7-4BA3-A03C-6D1E2A5F26EE}">
      <dgm:prSet/>
      <dgm:spPr/>
      <dgm:t>
        <a:bodyPr/>
        <a:lstStyle/>
        <a:p>
          <a:pPr algn="l"/>
          <a:endParaRPr lang="en-US" sz="1600"/>
        </a:p>
      </dgm:t>
    </dgm:pt>
    <dgm:pt modelId="{C11CD3A4-ED92-4609-A589-8DA6272582F8}" type="sibTrans" cxnId="{950692EB-01A7-4BA3-A03C-6D1E2A5F26EE}">
      <dgm:prSet/>
      <dgm:spPr/>
      <dgm:t>
        <a:bodyPr/>
        <a:lstStyle/>
        <a:p>
          <a:endParaRPr lang="en-US" sz="1600"/>
        </a:p>
      </dgm:t>
    </dgm:pt>
    <dgm:pt modelId="{AE7358A2-3D9A-4A4C-BBED-5424660EAD51}">
      <dgm:prSet custT="1"/>
      <dgm:spPr/>
      <dgm:t>
        <a:bodyPr/>
        <a:lstStyle/>
        <a:p>
          <a:r>
            <a:rPr lang="en-US" sz="1600"/>
            <a:t>Round 2</a:t>
          </a:r>
        </a:p>
      </dgm:t>
    </dgm:pt>
    <dgm:pt modelId="{8A0C3D83-7482-48F5-9A7B-7BCCFFA89D39}" type="parTrans" cxnId="{AB4C7C27-9298-4339-A781-9A16BCBB27E7}">
      <dgm:prSet/>
      <dgm:spPr/>
      <dgm:t>
        <a:bodyPr/>
        <a:lstStyle/>
        <a:p>
          <a:pPr algn="l"/>
          <a:endParaRPr lang="en-US" sz="1600"/>
        </a:p>
      </dgm:t>
    </dgm:pt>
    <dgm:pt modelId="{BCA8377F-58EC-40FD-8F05-DF4E529335AA}" type="sibTrans" cxnId="{AB4C7C27-9298-4339-A781-9A16BCBB27E7}">
      <dgm:prSet/>
      <dgm:spPr/>
      <dgm:t>
        <a:bodyPr/>
        <a:lstStyle/>
        <a:p>
          <a:endParaRPr lang="en-US" sz="1600"/>
        </a:p>
      </dgm:t>
    </dgm:pt>
    <dgm:pt modelId="{82968BA3-DFCC-4B51-ABB1-F1F4791698B0}">
      <dgm:prSet custT="1"/>
      <dgm:spPr/>
      <dgm:t>
        <a:bodyPr/>
        <a:lstStyle/>
        <a:p>
          <a:pPr algn="l"/>
          <a:r>
            <a:rPr lang="en-US" sz="1600"/>
            <a:t>Brainstorming</a:t>
          </a:r>
        </a:p>
      </dgm:t>
    </dgm:pt>
    <dgm:pt modelId="{8BC987EC-BEB5-4480-B241-99E630336DA8}" type="sibTrans" cxnId="{E50EA410-61F4-443F-B045-5AC0708EA191}">
      <dgm:prSet/>
      <dgm:spPr/>
      <dgm:t>
        <a:bodyPr/>
        <a:lstStyle/>
        <a:p>
          <a:endParaRPr lang="en-US" sz="1600"/>
        </a:p>
      </dgm:t>
    </dgm:pt>
    <dgm:pt modelId="{B474C1A9-9141-4567-8AA6-A8446206794E}" type="parTrans" cxnId="{E50EA410-61F4-443F-B045-5AC0708EA191}">
      <dgm:prSet/>
      <dgm:spPr/>
      <dgm:t>
        <a:bodyPr/>
        <a:lstStyle/>
        <a:p>
          <a:pPr algn="l"/>
          <a:endParaRPr lang="en-US" sz="1600"/>
        </a:p>
      </dgm:t>
    </dgm:pt>
    <dgm:pt modelId="{B4E7FB24-1E34-484B-84C4-453CF90211BA}">
      <dgm:prSet custT="1"/>
      <dgm:spPr/>
      <dgm:t>
        <a:bodyPr/>
        <a:lstStyle/>
        <a:p>
          <a:pPr algn="l"/>
          <a:r>
            <a:rPr lang="en-US" sz="1600"/>
            <a:t>Prototyping</a:t>
          </a:r>
        </a:p>
      </dgm:t>
    </dgm:pt>
    <dgm:pt modelId="{93B77ACD-7D8F-4B64-978E-8B970F80649B}" type="parTrans" cxnId="{12B06781-3BE4-4627-A07B-C9E738AC94EE}">
      <dgm:prSet/>
      <dgm:spPr/>
      <dgm:t>
        <a:bodyPr/>
        <a:lstStyle/>
        <a:p>
          <a:endParaRPr lang="en-US" sz="1600"/>
        </a:p>
      </dgm:t>
    </dgm:pt>
    <dgm:pt modelId="{99ADED65-8956-4905-AD72-F5AC610FBCDF}" type="sibTrans" cxnId="{12B06781-3BE4-4627-A07B-C9E738AC94EE}">
      <dgm:prSet/>
      <dgm:spPr/>
      <dgm:t>
        <a:bodyPr/>
        <a:lstStyle/>
        <a:p>
          <a:endParaRPr lang="en-US" sz="1600"/>
        </a:p>
      </dgm:t>
    </dgm:pt>
    <dgm:pt modelId="{5C0B2A26-D50E-4C0F-8400-F0186E49E436}">
      <dgm:prSet custT="1"/>
      <dgm:spPr/>
      <dgm:t>
        <a:bodyPr/>
        <a:lstStyle/>
        <a:p>
          <a:pPr algn="l"/>
          <a:r>
            <a:rPr lang="en-US" sz="1600"/>
            <a:t>User Pipeline</a:t>
          </a:r>
        </a:p>
      </dgm:t>
    </dgm:pt>
    <dgm:pt modelId="{F9EF84CF-B33E-424B-B1E2-6BC98A485E7C}" type="parTrans" cxnId="{1DD6FD22-403D-47DE-8DAF-8EB5E1236BE5}">
      <dgm:prSet/>
      <dgm:spPr/>
      <dgm:t>
        <a:bodyPr/>
        <a:lstStyle/>
        <a:p>
          <a:endParaRPr lang="en-US" sz="1600"/>
        </a:p>
      </dgm:t>
    </dgm:pt>
    <dgm:pt modelId="{3FC46F60-5F56-4B3A-85E3-FE07D42A4837}" type="sibTrans" cxnId="{1DD6FD22-403D-47DE-8DAF-8EB5E1236BE5}">
      <dgm:prSet/>
      <dgm:spPr/>
      <dgm:t>
        <a:bodyPr/>
        <a:lstStyle/>
        <a:p>
          <a:endParaRPr lang="en-US" sz="1600"/>
        </a:p>
      </dgm:t>
    </dgm:pt>
    <dgm:pt modelId="{CFC6C321-565B-4736-9600-0849B35804F7}">
      <dgm:prSet custT="1"/>
      <dgm:spPr/>
      <dgm:t>
        <a:bodyPr/>
        <a:lstStyle/>
        <a:p>
          <a:pPr algn="l"/>
          <a:r>
            <a:rPr lang="en-US" sz="1600"/>
            <a:t>Regional Language Support</a:t>
          </a:r>
        </a:p>
      </dgm:t>
    </dgm:pt>
    <dgm:pt modelId="{E552DB50-1B67-4762-89F9-7D3490111E2B}" type="sibTrans" cxnId="{1CBB0F56-2A16-469E-B30F-2E05729C9C4B}">
      <dgm:prSet/>
      <dgm:spPr/>
      <dgm:t>
        <a:bodyPr/>
        <a:lstStyle/>
        <a:p>
          <a:endParaRPr lang="en-US" sz="1600"/>
        </a:p>
      </dgm:t>
    </dgm:pt>
    <dgm:pt modelId="{E16317D1-6F50-4823-97B7-A2996F0FE94D}" type="parTrans" cxnId="{1CBB0F56-2A16-469E-B30F-2E05729C9C4B}">
      <dgm:prSet/>
      <dgm:spPr/>
      <dgm:t>
        <a:bodyPr/>
        <a:lstStyle/>
        <a:p>
          <a:pPr algn="l"/>
          <a:endParaRPr lang="en-US" sz="1600"/>
        </a:p>
      </dgm:t>
    </dgm:pt>
    <dgm:pt modelId="{A3088753-69D2-4EF1-A086-0C480A3E0323}">
      <dgm:prSet custT="1"/>
      <dgm:spPr/>
      <dgm:t>
        <a:bodyPr/>
        <a:lstStyle/>
        <a:p>
          <a:pPr algn="l"/>
          <a:r>
            <a:rPr lang="en-US" sz="1600"/>
            <a:t>ML Based Job Recommendation</a:t>
          </a:r>
        </a:p>
      </dgm:t>
    </dgm:pt>
    <dgm:pt modelId="{B2F8E5CF-CB83-4E70-8C41-352874F26B06}" type="parTrans" cxnId="{E9C8B825-6BF8-4EE7-B1E1-F0376B832B51}">
      <dgm:prSet/>
      <dgm:spPr/>
      <dgm:t>
        <a:bodyPr/>
        <a:lstStyle/>
        <a:p>
          <a:endParaRPr lang="en-US" sz="1600"/>
        </a:p>
      </dgm:t>
    </dgm:pt>
    <dgm:pt modelId="{DBB7FC3D-FF0A-4D14-893E-FAD7883A555A}" type="sibTrans" cxnId="{E9C8B825-6BF8-4EE7-B1E1-F0376B832B51}">
      <dgm:prSet/>
      <dgm:spPr/>
      <dgm:t>
        <a:bodyPr/>
        <a:lstStyle/>
        <a:p>
          <a:endParaRPr lang="en-US" sz="1600"/>
        </a:p>
      </dgm:t>
    </dgm:pt>
    <dgm:pt modelId="{360E6A80-266C-4E06-820E-0AE88E903D77}">
      <dgm:prSet custT="1"/>
      <dgm:spPr/>
      <dgm:t>
        <a:bodyPr/>
        <a:lstStyle/>
        <a:p>
          <a:pPr algn="l"/>
          <a:r>
            <a:rPr lang="en-US" sz="1600"/>
            <a:t>Grievance Platform</a:t>
          </a:r>
        </a:p>
      </dgm:t>
    </dgm:pt>
    <dgm:pt modelId="{1225B31D-DC2F-4637-ABF8-D767F7979EA8}" type="parTrans" cxnId="{CD689EA3-3D57-4876-88E5-5F01E18A55C9}">
      <dgm:prSet/>
      <dgm:spPr/>
      <dgm:t>
        <a:bodyPr/>
        <a:lstStyle/>
        <a:p>
          <a:endParaRPr lang="en-US" sz="1600"/>
        </a:p>
      </dgm:t>
    </dgm:pt>
    <dgm:pt modelId="{DFC587DE-405E-49C0-9754-FA64C31AF701}" type="sibTrans" cxnId="{CD689EA3-3D57-4876-88E5-5F01E18A55C9}">
      <dgm:prSet/>
      <dgm:spPr/>
      <dgm:t>
        <a:bodyPr/>
        <a:lstStyle/>
        <a:p>
          <a:endParaRPr lang="en-US" sz="1600"/>
        </a:p>
      </dgm:t>
    </dgm:pt>
    <dgm:pt modelId="{36E67F21-958C-41D7-B231-539379479AC4}">
      <dgm:prSet custT="1"/>
      <dgm:spPr/>
      <dgm:t>
        <a:bodyPr/>
        <a:lstStyle/>
        <a:p>
          <a:pPr algn="l"/>
          <a:r>
            <a:rPr lang="en-US" sz="1600"/>
            <a:t>Grievance Call-In</a:t>
          </a:r>
        </a:p>
      </dgm:t>
    </dgm:pt>
    <dgm:pt modelId="{C81179F4-5C77-4407-83F2-651A124646A2}" type="parTrans" cxnId="{862C769C-AFE1-4934-94B1-6AF937F20C02}">
      <dgm:prSet/>
      <dgm:spPr/>
      <dgm:t>
        <a:bodyPr/>
        <a:lstStyle/>
        <a:p>
          <a:endParaRPr lang="en-US" sz="1600"/>
        </a:p>
      </dgm:t>
    </dgm:pt>
    <dgm:pt modelId="{F55A5083-BC54-41D4-A249-FD8B930850AB}" type="sibTrans" cxnId="{862C769C-AFE1-4934-94B1-6AF937F20C02}">
      <dgm:prSet/>
      <dgm:spPr/>
      <dgm:t>
        <a:bodyPr/>
        <a:lstStyle/>
        <a:p>
          <a:endParaRPr lang="en-US" sz="1600"/>
        </a:p>
      </dgm:t>
    </dgm:pt>
    <dgm:pt modelId="{43ED56B0-C362-40D2-9658-58B334C1087E}">
      <dgm:prSet custT="1"/>
      <dgm:spPr/>
      <dgm:t>
        <a:bodyPr/>
        <a:lstStyle/>
        <a:p>
          <a:pPr algn="l"/>
          <a:r>
            <a:rPr lang="en-US" sz="1600"/>
            <a:t>Recruiters Pipeline</a:t>
          </a:r>
        </a:p>
      </dgm:t>
    </dgm:pt>
    <dgm:pt modelId="{0563419C-732B-4F4A-BB63-95341064B48E}" type="parTrans" cxnId="{5B25E889-F61E-454D-8290-3FBFC2A4A69F}">
      <dgm:prSet/>
      <dgm:spPr/>
      <dgm:t>
        <a:bodyPr/>
        <a:lstStyle/>
        <a:p>
          <a:endParaRPr lang="en-US" sz="1600"/>
        </a:p>
      </dgm:t>
    </dgm:pt>
    <dgm:pt modelId="{2F7309AC-A903-42E0-B5DD-4C5153E5992C}" type="sibTrans" cxnId="{5B25E889-F61E-454D-8290-3FBFC2A4A69F}">
      <dgm:prSet/>
      <dgm:spPr/>
      <dgm:t>
        <a:bodyPr/>
        <a:lstStyle/>
        <a:p>
          <a:endParaRPr lang="en-US" sz="1600"/>
        </a:p>
      </dgm:t>
    </dgm:pt>
    <dgm:pt modelId="{CC6B7ECF-F9F0-4C23-814D-51CD8711757C}">
      <dgm:prSet custT="1"/>
      <dgm:spPr/>
      <dgm:t>
        <a:bodyPr/>
        <a:lstStyle/>
        <a:p>
          <a:r>
            <a:rPr lang="en-US" sz="1600"/>
            <a:t>Product Demo</a:t>
          </a:r>
        </a:p>
      </dgm:t>
    </dgm:pt>
    <dgm:pt modelId="{AEB00B6C-A2FD-4BCF-8107-0F27BBB4F640}" type="parTrans" cxnId="{36EABE99-FBD0-497C-8EA4-D26C0650EB6D}">
      <dgm:prSet/>
      <dgm:spPr/>
      <dgm:t>
        <a:bodyPr/>
        <a:lstStyle/>
        <a:p>
          <a:endParaRPr lang="en-US" sz="1600"/>
        </a:p>
      </dgm:t>
    </dgm:pt>
    <dgm:pt modelId="{7A82B238-757D-4DBE-8E14-93B9816F7EAF}" type="sibTrans" cxnId="{36EABE99-FBD0-497C-8EA4-D26C0650EB6D}">
      <dgm:prSet/>
      <dgm:spPr/>
      <dgm:t>
        <a:bodyPr/>
        <a:lstStyle/>
        <a:p>
          <a:endParaRPr lang="en-US" sz="1600"/>
        </a:p>
      </dgm:t>
    </dgm:pt>
    <dgm:pt modelId="{EBEA9F54-7364-45F9-829B-BF1EB38AEB12}" type="pres">
      <dgm:prSet presAssocID="{A86DFA04-31EF-49B6-AFAE-2287858E0303}" presName="Name0" presStyleCnt="0">
        <dgm:presLayoutVars>
          <dgm:chMax/>
          <dgm:chPref/>
          <dgm:animLvl val="lvl"/>
        </dgm:presLayoutVars>
      </dgm:prSet>
      <dgm:spPr/>
    </dgm:pt>
    <dgm:pt modelId="{E5ACC412-2FBD-44C2-9121-B3EB973E5C66}" type="pres">
      <dgm:prSet presAssocID="{9B50AE85-DEA1-41F3-9C2C-24A18069C473}" presName="composite1" presStyleCnt="0"/>
      <dgm:spPr/>
    </dgm:pt>
    <dgm:pt modelId="{DF71F57E-D542-4163-95B1-92B1B114497F}" type="pres">
      <dgm:prSet presAssocID="{9B50AE85-DEA1-41F3-9C2C-24A18069C473}" presName="parent1" presStyleLbl="alignNode1" presStyleIdx="0" presStyleCnt="3" custLinFactNeighborX="-18083">
        <dgm:presLayoutVars>
          <dgm:chMax val="1"/>
          <dgm:chPref val="1"/>
          <dgm:bulletEnabled val="1"/>
        </dgm:presLayoutVars>
      </dgm:prSet>
      <dgm:spPr/>
    </dgm:pt>
    <dgm:pt modelId="{C0317DA2-D763-4621-9680-990E0F78E293}" type="pres">
      <dgm:prSet presAssocID="{9B50AE85-DEA1-41F3-9C2C-24A18069C473}" presName="Childtext1" presStyleLbl="revTx" presStyleIdx="0" presStyleCnt="3" custScaleX="39830" custScaleY="72441" custLinFactNeighborX="6385" custLinFactNeighborY="13765">
        <dgm:presLayoutVars>
          <dgm:bulletEnabled val="1"/>
        </dgm:presLayoutVars>
      </dgm:prSet>
      <dgm:spPr/>
    </dgm:pt>
    <dgm:pt modelId="{6898D4C1-54F6-4DA4-9607-F444437C8E6E}" type="pres">
      <dgm:prSet presAssocID="{9B50AE85-DEA1-41F3-9C2C-24A18069C473}" presName="ConnectLine1" presStyleLbl="sibTrans1D1" presStyleIdx="0" presStyleCnt="3"/>
      <dgm:spPr>
        <a:noFill/>
        <a:ln w="12700" cap="flat" cmpd="sng" algn="ctr">
          <a:solidFill>
            <a:schemeClr val="accent1">
              <a:hueOff val="0"/>
              <a:satOff val="0"/>
              <a:lumOff val="0"/>
              <a:alphaOff val="0"/>
            </a:schemeClr>
          </a:solidFill>
          <a:prstDash val="dash"/>
        </a:ln>
        <a:effectLst/>
      </dgm:spPr>
    </dgm:pt>
    <dgm:pt modelId="{D73D486C-1D43-4208-9FD9-CC7C2550C1E8}" type="pres">
      <dgm:prSet presAssocID="{9B50AE85-DEA1-41F3-9C2C-24A18069C473}" presName="ConnectLineEnd1" presStyleLbl="lnNode1" presStyleIdx="0" presStyleCnt="3"/>
      <dgm:spPr/>
    </dgm:pt>
    <dgm:pt modelId="{4E7CBB81-AC5E-4EE7-85AC-B9C4581F507F}" type="pres">
      <dgm:prSet presAssocID="{9B50AE85-DEA1-41F3-9C2C-24A18069C473}" presName="EmptyPane1" presStyleCnt="0"/>
      <dgm:spPr/>
    </dgm:pt>
    <dgm:pt modelId="{CDBD900D-671A-4B7A-AEE1-255109BAB918}" type="pres">
      <dgm:prSet presAssocID="{12A4AEA8-BC1D-4ADD-8236-A533A455F22E}" presName="spaceBetweenRectangles1" presStyleCnt="0"/>
      <dgm:spPr/>
    </dgm:pt>
    <dgm:pt modelId="{53484DED-F74E-4B4E-9E8B-3F206A29DEDD}" type="pres">
      <dgm:prSet presAssocID="{B157653D-2397-47E3-94A8-8E8B13726408}" presName="composite1" presStyleCnt="0"/>
      <dgm:spPr/>
    </dgm:pt>
    <dgm:pt modelId="{C0D22B8F-54BF-4FAE-9F7C-B58FA74468D0}" type="pres">
      <dgm:prSet presAssocID="{B157653D-2397-47E3-94A8-8E8B13726408}" presName="parent1" presStyleLbl="alignNode1" presStyleIdx="1" presStyleCnt="3" custScaleX="201457" custScaleY="102119" custLinFactNeighborX="19716" custLinFactNeighborY="-24720">
        <dgm:presLayoutVars>
          <dgm:chMax val="1"/>
          <dgm:chPref val="1"/>
          <dgm:bulletEnabled val="1"/>
        </dgm:presLayoutVars>
      </dgm:prSet>
      <dgm:spPr/>
    </dgm:pt>
    <dgm:pt modelId="{E1F35975-00CA-4B74-AB7C-CD8812C99AEF}" type="pres">
      <dgm:prSet presAssocID="{B157653D-2397-47E3-94A8-8E8B13726408}" presName="Childtext1" presStyleLbl="revTx" presStyleIdx="1" presStyleCnt="3" custScaleX="68860" custLinFactNeighborX="15870" custLinFactNeighborY="7912">
        <dgm:presLayoutVars>
          <dgm:bulletEnabled val="1"/>
        </dgm:presLayoutVars>
      </dgm:prSet>
      <dgm:spPr/>
    </dgm:pt>
    <dgm:pt modelId="{152FB453-AA1C-4C6D-86AE-2A7A4BF73B8B}" type="pres">
      <dgm:prSet presAssocID="{B157653D-2397-47E3-94A8-8E8B13726408}" presName="ConnectLine1" presStyleLbl="sibTrans1D1" presStyleIdx="1" presStyleCnt="3"/>
      <dgm:spPr>
        <a:noFill/>
        <a:ln w="12700" cap="flat" cmpd="sng" algn="ctr">
          <a:solidFill>
            <a:schemeClr val="accent1">
              <a:hueOff val="0"/>
              <a:satOff val="0"/>
              <a:lumOff val="0"/>
              <a:alphaOff val="0"/>
            </a:schemeClr>
          </a:solidFill>
          <a:prstDash val="dash"/>
        </a:ln>
        <a:effectLst/>
      </dgm:spPr>
    </dgm:pt>
    <dgm:pt modelId="{BC9CEA29-8429-48CF-B30A-81626D4345E2}" type="pres">
      <dgm:prSet presAssocID="{B157653D-2397-47E3-94A8-8E8B13726408}" presName="ConnectLineEnd1" presStyleLbl="lnNode1" presStyleIdx="1" presStyleCnt="3"/>
      <dgm:spPr/>
    </dgm:pt>
    <dgm:pt modelId="{F432CF4A-CFEA-4E45-BD59-26AD14D60A5D}" type="pres">
      <dgm:prSet presAssocID="{B157653D-2397-47E3-94A8-8E8B13726408}" presName="EmptyPane1" presStyleCnt="0"/>
      <dgm:spPr/>
    </dgm:pt>
    <dgm:pt modelId="{54C24B14-3382-4169-9932-5867C1A9873B}" type="pres">
      <dgm:prSet presAssocID="{C11CD3A4-ED92-4609-A589-8DA6272582F8}" presName="spaceBetweenRectangles1" presStyleCnt="0"/>
      <dgm:spPr/>
    </dgm:pt>
    <dgm:pt modelId="{7718219C-0C5B-4CAF-A510-792E6E5E41C1}" type="pres">
      <dgm:prSet presAssocID="{AE7358A2-3D9A-4A4C-BBED-5424660EAD51}" presName="composite1" presStyleCnt="0"/>
      <dgm:spPr/>
    </dgm:pt>
    <dgm:pt modelId="{FCD37457-9C59-4172-BCA9-F6DD3F8790D5}" type="pres">
      <dgm:prSet presAssocID="{AE7358A2-3D9A-4A4C-BBED-5424660EAD51}" presName="parent1" presStyleLbl="alignNode1" presStyleIdx="2" presStyleCnt="3" custScaleX="43307" custScaleY="103526" custLinFactNeighborX="29903" custLinFactNeighborY="-25422">
        <dgm:presLayoutVars>
          <dgm:chMax val="1"/>
          <dgm:chPref val="1"/>
          <dgm:bulletEnabled val="1"/>
        </dgm:presLayoutVars>
      </dgm:prSet>
      <dgm:spPr/>
    </dgm:pt>
    <dgm:pt modelId="{FDB65D9B-1D75-443C-BEF8-109339A014F9}" type="pres">
      <dgm:prSet presAssocID="{AE7358A2-3D9A-4A4C-BBED-5424660EAD51}" presName="Childtext1" presStyleLbl="revTx" presStyleIdx="2" presStyleCnt="3" custScaleX="47888" custScaleY="99222" custLinFactNeighborX="12224" custLinFactNeighborY="2573">
        <dgm:presLayoutVars>
          <dgm:bulletEnabled val="1"/>
        </dgm:presLayoutVars>
      </dgm:prSet>
      <dgm:spPr/>
    </dgm:pt>
    <dgm:pt modelId="{CA5E20EB-82C1-48EB-94ED-CE7DA89B43C2}" type="pres">
      <dgm:prSet presAssocID="{AE7358A2-3D9A-4A4C-BBED-5424660EAD51}" presName="ConnectLine1" presStyleLbl="sibTrans1D1" presStyleIdx="2" presStyleCnt="3" custLinFactX="480376" custLinFactNeighborX="500000"/>
      <dgm:spPr>
        <a:noFill/>
        <a:ln w="12700" cap="flat" cmpd="sng" algn="ctr">
          <a:solidFill>
            <a:schemeClr val="accent1">
              <a:hueOff val="0"/>
              <a:satOff val="0"/>
              <a:lumOff val="0"/>
              <a:alphaOff val="0"/>
            </a:schemeClr>
          </a:solidFill>
          <a:prstDash val="dash"/>
        </a:ln>
        <a:effectLst/>
      </dgm:spPr>
    </dgm:pt>
    <dgm:pt modelId="{B2DE1D64-24D2-43CD-B852-43FDF8357ACE}" type="pres">
      <dgm:prSet presAssocID="{AE7358A2-3D9A-4A4C-BBED-5424660EAD51}" presName="ConnectLineEnd1" presStyleLbl="lnNode1" presStyleIdx="2" presStyleCnt="3" custFlipVert="1" custFlipHor="1" custScaleX="119595" custScaleY="96921" custLinFactX="200000" custLinFactNeighborX="265521" custLinFactNeighborY="-40289"/>
      <dgm:spPr/>
    </dgm:pt>
    <dgm:pt modelId="{1683A45D-856A-48E0-985B-FE990DF390D0}" type="pres">
      <dgm:prSet presAssocID="{AE7358A2-3D9A-4A4C-BBED-5424660EAD51}" presName="EmptyPane1" presStyleCnt="0"/>
      <dgm:spPr/>
    </dgm:pt>
  </dgm:ptLst>
  <dgm:cxnLst>
    <dgm:cxn modelId="{E50EA410-61F4-443F-B045-5AC0708EA191}" srcId="{9B50AE85-DEA1-41F3-9C2C-24A18069C473}" destId="{82968BA3-DFCC-4B51-ABB1-F1F4791698B0}" srcOrd="0" destOrd="0" parTransId="{B474C1A9-9141-4567-8AA6-A8446206794E}" sibTransId="{8BC987EC-BEB5-4480-B241-99E630336DA8}"/>
    <dgm:cxn modelId="{91AC5920-B334-42A4-A04D-5F280859C60E}" type="presOf" srcId="{5C0B2A26-D50E-4C0F-8400-F0186E49E436}" destId="{C0317DA2-D763-4621-9680-990E0F78E293}" srcOrd="0" destOrd="2" presId="urn:microsoft.com/office/officeart/2016/7/layout/RoundedRectangleTimeline"/>
    <dgm:cxn modelId="{1DD6FD22-403D-47DE-8DAF-8EB5E1236BE5}" srcId="{9B50AE85-DEA1-41F3-9C2C-24A18069C473}" destId="{5C0B2A26-D50E-4C0F-8400-F0186E49E436}" srcOrd="2" destOrd="0" parTransId="{F9EF84CF-B33E-424B-B1E2-6BC98A485E7C}" sibTransId="{3FC46F60-5F56-4B3A-85E3-FE07D42A4837}"/>
    <dgm:cxn modelId="{E9C8B825-6BF8-4EE7-B1E1-F0376B832B51}" srcId="{B157653D-2397-47E3-94A8-8E8B13726408}" destId="{A3088753-69D2-4EF1-A086-0C480A3E0323}" srcOrd="1" destOrd="0" parTransId="{B2F8E5CF-CB83-4E70-8C41-352874F26B06}" sibTransId="{DBB7FC3D-FF0A-4D14-893E-FAD7883A555A}"/>
    <dgm:cxn modelId="{AB4C7C27-9298-4339-A781-9A16BCBB27E7}" srcId="{A86DFA04-31EF-49B6-AFAE-2287858E0303}" destId="{AE7358A2-3D9A-4A4C-BBED-5424660EAD51}" srcOrd="2" destOrd="0" parTransId="{8A0C3D83-7482-48F5-9A7B-7BCCFFA89D39}" sibTransId="{BCA8377F-58EC-40FD-8F05-DF4E529335AA}"/>
    <dgm:cxn modelId="{CB11D42C-DB01-444C-B889-A695DBB86B77}" type="presOf" srcId="{AE7358A2-3D9A-4A4C-BBED-5424660EAD51}" destId="{FCD37457-9C59-4172-BCA9-F6DD3F8790D5}" srcOrd="0" destOrd="0" presId="urn:microsoft.com/office/officeart/2016/7/layout/RoundedRectangleTimeline"/>
    <dgm:cxn modelId="{AED1CC2F-C2A3-4A40-80FC-0F8E1651414C}" type="presOf" srcId="{A86DFA04-31EF-49B6-AFAE-2287858E0303}" destId="{EBEA9F54-7364-45F9-829B-BF1EB38AEB12}" srcOrd="0" destOrd="0" presId="urn:microsoft.com/office/officeart/2016/7/layout/RoundedRectangleTimeline"/>
    <dgm:cxn modelId="{F1E95865-7536-4A67-8DF6-9D58FF456122}" type="presOf" srcId="{43ED56B0-C362-40D2-9658-58B334C1087E}" destId="{E1F35975-00CA-4B74-AB7C-CD8812C99AEF}" srcOrd="0" destOrd="4" presId="urn:microsoft.com/office/officeart/2016/7/layout/RoundedRectangleTimeline"/>
    <dgm:cxn modelId="{1CBB0F56-2A16-469E-B30F-2E05729C9C4B}" srcId="{B157653D-2397-47E3-94A8-8E8B13726408}" destId="{CFC6C321-565B-4736-9600-0849B35804F7}" srcOrd="0" destOrd="0" parTransId="{E16317D1-6F50-4823-97B7-A2996F0FE94D}" sibTransId="{E552DB50-1B67-4762-89F9-7D3490111E2B}"/>
    <dgm:cxn modelId="{D4984C7C-BF0E-4985-9F7A-F5A06E030C45}" type="presOf" srcId="{A3088753-69D2-4EF1-A086-0C480A3E0323}" destId="{E1F35975-00CA-4B74-AB7C-CD8812C99AEF}" srcOrd="0" destOrd="1" presId="urn:microsoft.com/office/officeart/2016/7/layout/RoundedRectangleTimeline"/>
    <dgm:cxn modelId="{12B06781-3BE4-4627-A07B-C9E738AC94EE}" srcId="{9B50AE85-DEA1-41F3-9C2C-24A18069C473}" destId="{B4E7FB24-1E34-484B-84C4-453CF90211BA}" srcOrd="1" destOrd="0" parTransId="{93B77ACD-7D8F-4B64-978E-8B970F80649B}" sibTransId="{99ADED65-8956-4905-AD72-F5AC610FBCDF}"/>
    <dgm:cxn modelId="{5B25E889-F61E-454D-8290-3FBFC2A4A69F}" srcId="{B157653D-2397-47E3-94A8-8E8B13726408}" destId="{43ED56B0-C362-40D2-9658-58B334C1087E}" srcOrd="4" destOrd="0" parTransId="{0563419C-732B-4F4A-BB63-95341064B48E}" sibTransId="{2F7309AC-A903-42E0-B5DD-4C5153E5992C}"/>
    <dgm:cxn modelId="{D3EFE38B-1F00-41FD-8745-9CC7FE689B57}" type="presOf" srcId="{9B50AE85-DEA1-41F3-9C2C-24A18069C473}" destId="{DF71F57E-D542-4163-95B1-92B1B114497F}" srcOrd="0" destOrd="0" presId="urn:microsoft.com/office/officeart/2016/7/layout/RoundedRectangleTimeline"/>
    <dgm:cxn modelId="{20D8CE92-2D07-4A59-B821-9D12C4FCA392}" type="presOf" srcId="{B157653D-2397-47E3-94A8-8E8B13726408}" destId="{C0D22B8F-54BF-4FAE-9F7C-B58FA74468D0}" srcOrd="0" destOrd="0" presId="urn:microsoft.com/office/officeart/2016/7/layout/RoundedRectangleTimeline"/>
    <dgm:cxn modelId="{07B3E394-924A-4E99-AC7E-5E7641F79E97}" type="presOf" srcId="{CFC6C321-565B-4736-9600-0849B35804F7}" destId="{E1F35975-00CA-4B74-AB7C-CD8812C99AEF}" srcOrd="0" destOrd="0" presId="urn:microsoft.com/office/officeart/2016/7/layout/RoundedRectangleTimeline"/>
    <dgm:cxn modelId="{36EABE99-FBD0-497C-8EA4-D26C0650EB6D}" srcId="{AE7358A2-3D9A-4A4C-BBED-5424660EAD51}" destId="{CC6B7ECF-F9F0-4C23-814D-51CD8711757C}" srcOrd="0" destOrd="0" parTransId="{AEB00B6C-A2FD-4BCF-8107-0F27BBB4F640}" sibTransId="{7A82B238-757D-4DBE-8E14-93B9816F7EAF}"/>
    <dgm:cxn modelId="{A4CE7A9B-B015-4E32-A86C-C3A08970D2FB}" srcId="{A86DFA04-31EF-49B6-AFAE-2287858E0303}" destId="{9B50AE85-DEA1-41F3-9C2C-24A18069C473}" srcOrd="0" destOrd="0" parTransId="{20A9B789-9B22-478C-970C-71496754809B}" sibTransId="{12A4AEA8-BC1D-4ADD-8236-A533A455F22E}"/>
    <dgm:cxn modelId="{862C769C-AFE1-4934-94B1-6AF937F20C02}" srcId="{B157653D-2397-47E3-94A8-8E8B13726408}" destId="{36E67F21-958C-41D7-B231-539379479AC4}" srcOrd="3" destOrd="0" parTransId="{C81179F4-5C77-4407-83F2-651A124646A2}" sibTransId="{F55A5083-BC54-41D4-A249-FD8B930850AB}"/>
    <dgm:cxn modelId="{CD689EA3-3D57-4876-88E5-5F01E18A55C9}" srcId="{B157653D-2397-47E3-94A8-8E8B13726408}" destId="{360E6A80-266C-4E06-820E-0AE88E903D77}" srcOrd="2" destOrd="0" parTransId="{1225B31D-DC2F-4637-ABF8-D767F7979EA8}" sibTransId="{DFC587DE-405E-49C0-9754-FA64C31AF701}"/>
    <dgm:cxn modelId="{9B2DA8AF-498E-44F5-A7E9-106946806ED8}" type="presOf" srcId="{B4E7FB24-1E34-484B-84C4-453CF90211BA}" destId="{C0317DA2-D763-4621-9680-990E0F78E293}" srcOrd="0" destOrd="1" presId="urn:microsoft.com/office/officeart/2016/7/layout/RoundedRectangleTimeline"/>
    <dgm:cxn modelId="{0E6D3EB7-6CE2-4435-9754-79EEEF415805}" type="presOf" srcId="{CC6B7ECF-F9F0-4C23-814D-51CD8711757C}" destId="{FDB65D9B-1D75-443C-BEF8-109339A014F9}" srcOrd="0" destOrd="0" presId="urn:microsoft.com/office/officeart/2016/7/layout/RoundedRectangleTimeline"/>
    <dgm:cxn modelId="{52209FD4-CAEB-44F8-A5E0-16FE43CEC39A}" type="presOf" srcId="{360E6A80-266C-4E06-820E-0AE88E903D77}" destId="{E1F35975-00CA-4B74-AB7C-CD8812C99AEF}" srcOrd="0" destOrd="2" presId="urn:microsoft.com/office/officeart/2016/7/layout/RoundedRectangleTimeline"/>
    <dgm:cxn modelId="{950692EB-01A7-4BA3-A03C-6D1E2A5F26EE}" srcId="{A86DFA04-31EF-49B6-AFAE-2287858E0303}" destId="{B157653D-2397-47E3-94A8-8E8B13726408}" srcOrd="1" destOrd="0" parTransId="{7C340691-872A-42EE-977C-5B833001E6A0}" sibTransId="{C11CD3A4-ED92-4609-A589-8DA6272582F8}"/>
    <dgm:cxn modelId="{F5833CEF-4741-4EE8-868F-45F8892BC48C}" type="presOf" srcId="{36E67F21-958C-41D7-B231-539379479AC4}" destId="{E1F35975-00CA-4B74-AB7C-CD8812C99AEF}" srcOrd="0" destOrd="3" presId="urn:microsoft.com/office/officeart/2016/7/layout/RoundedRectangleTimeline"/>
    <dgm:cxn modelId="{D9D51CFE-E223-4A82-83D4-CCF2F6A69193}" type="presOf" srcId="{82968BA3-DFCC-4B51-ABB1-F1F4791698B0}" destId="{C0317DA2-D763-4621-9680-990E0F78E293}" srcOrd="0" destOrd="0" presId="urn:microsoft.com/office/officeart/2016/7/layout/RoundedRectangleTimeline"/>
    <dgm:cxn modelId="{0B356D49-6E5B-4D1B-9DF3-8C8796EB99C0}" type="presParOf" srcId="{EBEA9F54-7364-45F9-829B-BF1EB38AEB12}" destId="{E5ACC412-2FBD-44C2-9121-B3EB973E5C66}" srcOrd="0" destOrd="0" presId="urn:microsoft.com/office/officeart/2016/7/layout/RoundedRectangleTimeline"/>
    <dgm:cxn modelId="{98BC8EED-0ABE-422F-B29A-3ED95FF46EFB}" type="presParOf" srcId="{E5ACC412-2FBD-44C2-9121-B3EB973E5C66}" destId="{DF71F57E-D542-4163-95B1-92B1B114497F}" srcOrd="0" destOrd="0" presId="urn:microsoft.com/office/officeart/2016/7/layout/RoundedRectangleTimeline"/>
    <dgm:cxn modelId="{3E6A0A2E-7FD7-4D2A-9BE8-7BD77F03C14F}" type="presParOf" srcId="{E5ACC412-2FBD-44C2-9121-B3EB973E5C66}" destId="{C0317DA2-D763-4621-9680-990E0F78E293}" srcOrd="1" destOrd="0" presId="urn:microsoft.com/office/officeart/2016/7/layout/RoundedRectangleTimeline"/>
    <dgm:cxn modelId="{0B3596E0-515C-452C-9014-28FFDCCDDC30}" type="presParOf" srcId="{E5ACC412-2FBD-44C2-9121-B3EB973E5C66}" destId="{6898D4C1-54F6-4DA4-9607-F444437C8E6E}" srcOrd="2" destOrd="0" presId="urn:microsoft.com/office/officeart/2016/7/layout/RoundedRectangleTimeline"/>
    <dgm:cxn modelId="{A9CDED32-40A9-4681-998E-34C3D4205E5A}" type="presParOf" srcId="{E5ACC412-2FBD-44C2-9121-B3EB973E5C66}" destId="{D73D486C-1D43-4208-9FD9-CC7C2550C1E8}" srcOrd="3" destOrd="0" presId="urn:microsoft.com/office/officeart/2016/7/layout/RoundedRectangleTimeline"/>
    <dgm:cxn modelId="{DD500D97-82E3-4291-AEFC-BB11144A370A}" type="presParOf" srcId="{E5ACC412-2FBD-44C2-9121-B3EB973E5C66}" destId="{4E7CBB81-AC5E-4EE7-85AC-B9C4581F507F}" srcOrd="4" destOrd="0" presId="urn:microsoft.com/office/officeart/2016/7/layout/RoundedRectangleTimeline"/>
    <dgm:cxn modelId="{98F4C3E3-20C5-4A44-BEE5-9E6A1994D4A9}" type="presParOf" srcId="{EBEA9F54-7364-45F9-829B-BF1EB38AEB12}" destId="{CDBD900D-671A-4B7A-AEE1-255109BAB918}" srcOrd="1" destOrd="0" presId="urn:microsoft.com/office/officeart/2016/7/layout/RoundedRectangleTimeline"/>
    <dgm:cxn modelId="{906CE25D-DEB5-4FF4-B3E7-B535A09C4800}" type="presParOf" srcId="{EBEA9F54-7364-45F9-829B-BF1EB38AEB12}" destId="{53484DED-F74E-4B4E-9E8B-3F206A29DEDD}" srcOrd="2" destOrd="0" presId="urn:microsoft.com/office/officeart/2016/7/layout/RoundedRectangleTimeline"/>
    <dgm:cxn modelId="{C121F15A-106A-4BA1-8EB3-21EE5F076F38}" type="presParOf" srcId="{53484DED-F74E-4B4E-9E8B-3F206A29DEDD}" destId="{C0D22B8F-54BF-4FAE-9F7C-B58FA74468D0}" srcOrd="0" destOrd="0" presId="urn:microsoft.com/office/officeart/2016/7/layout/RoundedRectangleTimeline"/>
    <dgm:cxn modelId="{FCB5CE0B-9A2C-4322-BFF2-92950AB09EDC}" type="presParOf" srcId="{53484DED-F74E-4B4E-9E8B-3F206A29DEDD}" destId="{E1F35975-00CA-4B74-AB7C-CD8812C99AEF}" srcOrd="1" destOrd="0" presId="urn:microsoft.com/office/officeart/2016/7/layout/RoundedRectangleTimeline"/>
    <dgm:cxn modelId="{8E1DD684-43F5-420F-BDC1-6AC747B39489}" type="presParOf" srcId="{53484DED-F74E-4B4E-9E8B-3F206A29DEDD}" destId="{152FB453-AA1C-4C6D-86AE-2A7A4BF73B8B}" srcOrd="2" destOrd="0" presId="urn:microsoft.com/office/officeart/2016/7/layout/RoundedRectangleTimeline"/>
    <dgm:cxn modelId="{1FE8405A-8A3D-49CC-8443-BD7EDEE12D2D}" type="presParOf" srcId="{53484DED-F74E-4B4E-9E8B-3F206A29DEDD}" destId="{BC9CEA29-8429-48CF-B30A-81626D4345E2}" srcOrd="3" destOrd="0" presId="urn:microsoft.com/office/officeart/2016/7/layout/RoundedRectangleTimeline"/>
    <dgm:cxn modelId="{61A8D5D7-F9FB-46B1-9FA0-B816AAA1D2DF}" type="presParOf" srcId="{53484DED-F74E-4B4E-9E8B-3F206A29DEDD}" destId="{F432CF4A-CFEA-4E45-BD59-26AD14D60A5D}" srcOrd="4" destOrd="0" presId="urn:microsoft.com/office/officeart/2016/7/layout/RoundedRectangleTimeline"/>
    <dgm:cxn modelId="{D5ECEB2B-0737-441C-8D3C-9681F5E73DC1}" type="presParOf" srcId="{EBEA9F54-7364-45F9-829B-BF1EB38AEB12}" destId="{54C24B14-3382-4169-9932-5867C1A9873B}" srcOrd="3" destOrd="0" presId="urn:microsoft.com/office/officeart/2016/7/layout/RoundedRectangleTimeline"/>
    <dgm:cxn modelId="{4259DB30-9CB9-446A-BEBB-F0D0DC2CF7CA}" type="presParOf" srcId="{EBEA9F54-7364-45F9-829B-BF1EB38AEB12}" destId="{7718219C-0C5B-4CAF-A510-792E6E5E41C1}" srcOrd="4" destOrd="0" presId="urn:microsoft.com/office/officeart/2016/7/layout/RoundedRectangleTimeline"/>
    <dgm:cxn modelId="{A0642DD3-4108-4308-ADA5-3CB1376143A9}" type="presParOf" srcId="{7718219C-0C5B-4CAF-A510-792E6E5E41C1}" destId="{FCD37457-9C59-4172-BCA9-F6DD3F8790D5}" srcOrd="0" destOrd="0" presId="urn:microsoft.com/office/officeart/2016/7/layout/RoundedRectangleTimeline"/>
    <dgm:cxn modelId="{1858F90E-D062-4353-990F-7C78AD26B79D}" type="presParOf" srcId="{7718219C-0C5B-4CAF-A510-792E6E5E41C1}" destId="{FDB65D9B-1D75-443C-BEF8-109339A014F9}" srcOrd="1" destOrd="0" presId="urn:microsoft.com/office/officeart/2016/7/layout/RoundedRectangleTimeline"/>
    <dgm:cxn modelId="{B78592F3-E2E2-4E70-8D4E-C472E028C230}" type="presParOf" srcId="{7718219C-0C5B-4CAF-A510-792E6E5E41C1}" destId="{CA5E20EB-82C1-48EB-94ED-CE7DA89B43C2}" srcOrd="2" destOrd="0" presId="urn:microsoft.com/office/officeart/2016/7/layout/RoundedRectangleTimeline"/>
    <dgm:cxn modelId="{3E477D7B-DB26-495D-B262-9494341F0913}" type="presParOf" srcId="{7718219C-0C5B-4CAF-A510-792E6E5E41C1}" destId="{B2DE1D64-24D2-43CD-B852-43FDF8357ACE}" srcOrd="3" destOrd="0" presId="urn:microsoft.com/office/officeart/2016/7/layout/RoundedRectangleTimeline"/>
    <dgm:cxn modelId="{F411EEC1-EA16-47BA-8DFC-4896B731C2F6}" type="presParOf" srcId="{7718219C-0C5B-4CAF-A510-792E6E5E41C1}" destId="{1683A45D-856A-48E0-985B-FE990DF390D0}"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2A4861-55D2-4795-82E7-FD8CDBD7C53D}">
      <dsp:nvSpPr>
        <dsp:cNvPr id="0" name=""/>
        <dsp:cNvSpPr/>
      </dsp:nvSpPr>
      <dsp:spPr>
        <a:xfrm>
          <a:off x="929481" y="0"/>
          <a:ext cx="5051424" cy="5051424"/>
        </a:xfrm>
        <a:prstGeom prst="quadArrow">
          <a:avLst>
            <a:gd name="adj1" fmla="val 2000"/>
            <a:gd name="adj2" fmla="val 4000"/>
            <a:gd name="adj3" fmla="val 5000"/>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EAA3681-36BC-4003-BADC-80856BBC94EC}">
      <dsp:nvSpPr>
        <dsp:cNvPr id="0" name=""/>
        <dsp:cNvSpPr/>
      </dsp:nvSpPr>
      <dsp:spPr>
        <a:xfrm>
          <a:off x="1257823" y="328342"/>
          <a:ext cx="2020570" cy="202057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Feature Flow</a:t>
          </a:r>
        </a:p>
      </dsp:txBody>
      <dsp:txXfrm>
        <a:off x="1356459" y="426978"/>
        <a:ext cx="1823298" cy="1823298"/>
      </dsp:txXfrm>
    </dsp:sp>
    <dsp:sp modelId="{5F1585B9-3743-43C0-AC22-164A054216EB}">
      <dsp:nvSpPr>
        <dsp:cNvPr id="0" name=""/>
        <dsp:cNvSpPr/>
      </dsp:nvSpPr>
      <dsp:spPr>
        <a:xfrm>
          <a:off x="3631993" y="328342"/>
          <a:ext cx="2020570" cy="2020570"/>
        </a:xfrm>
        <a:prstGeom prst="roundRect">
          <a:avLst/>
        </a:prstGeom>
        <a:solidFill>
          <a:schemeClr val="accent5">
            <a:hueOff val="-942505"/>
            <a:satOff val="-26613"/>
            <a:lumOff val="-66"/>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1. Profile flow</a:t>
          </a:r>
        </a:p>
      </dsp:txBody>
      <dsp:txXfrm>
        <a:off x="3730629" y="426978"/>
        <a:ext cx="1823298" cy="1823298"/>
      </dsp:txXfrm>
    </dsp:sp>
    <dsp:sp modelId="{05FD6AAB-5302-4A7A-9485-97219002E16E}">
      <dsp:nvSpPr>
        <dsp:cNvPr id="0" name=""/>
        <dsp:cNvSpPr/>
      </dsp:nvSpPr>
      <dsp:spPr>
        <a:xfrm>
          <a:off x="1257823" y="2702512"/>
          <a:ext cx="2020570" cy="2020570"/>
        </a:xfrm>
        <a:prstGeom prst="roundRect">
          <a:avLst/>
        </a:prstGeom>
        <a:solidFill>
          <a:schemeClr val="accent5">
            <a:hueOff val="-1885010"/>
            <a:satOff val="-53226"/>
            <a:lumOff val="-13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2. Call-in Function</a:t>
          </a:r>
        </a:p>
      </dsp:txBody>
      <dsp:txXfrm>
        <a:off x="1356459" y="2801148"/>
        <a:ext cx="1823298" cy="1823298"/>
      </dsp:txXfrm>
    </dsp:sp>
    <dsp:sp modelId="{FD92F392-7D0E-4756-AE3D-E97C52F27072}">
      <dsp:nvSpPr>
        <dsp:cNvPr id="0" name=""/>
        <dsp:cNvSpPr/>
      </dsp:nvSpPr>
      <dsp:spPr>
        <a:xfrm>
          <a:off x="3631993" y="2702512"/>
          <a:ext cx="2020570" cy="2020570"/>
        </a:xfrm>
        <a:prstGeom prst="roundRect">
          <a:avLst/>
        </a:prstGeom>
        <a:solidFill>
          <a:schemeClr val="accent5">
            <a:hueOff val="-2827515"/>
            <a:satOff val="-79839"/>
            <a:lumOff val="-19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a:t>3. Batch Services</a:t>
          </a:r>
        </a:p>
      </dsp:txBody>
      <dsp:txXfrm>
        <a:off x="3730629" y="2801148"/>
        <a:ext cx="1823298" cy="18232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5F9ADD-DEC3-47EA-83E6-490625BF7F8B}">
      <dsp:nvSpPr>
        <dsp:cNvPr id="0" name=""/>
        <dsp:cNvSpPr/>
      </dsp:nvSpPr>
      <dsp:spPr>
        <a:xfrm>
          <a:off x="0" y="7801"/>
          <a:ext cx="7640332" cy="1601938"/>
        </a:xfrm>
        <a:prstGeom prst="roundRect">
          <a:avLst>
            <a:gd name="adj" fmla="val 10000"/>
          </a:avLst>
        </a:prstGeom>
        <a:gradFill rotWithShape="1">
          <a:gsLst>
            <a:gs pos="0">
              <a:schemeClr val="accent2">
                <a:tint val="65000"/>
                <a:shade val="92000"/>
                <a:satMod val="130000"/>
              </a:schemeClr>
            </a:gs>
            <a:gs pos="45000">
              <a:schemeClr val="accent2">
                <a:tint val="60000"/>
                <a:shade val="99000"/>
                <a:satMod val="120000"/>
              </a:schemeClr>
            </a:gs>
            <a:gs pos="100000">
              <a:schemeClr val="accent2">
                <a:tint val="55000"/>
                <a:satMod val="140000"/>
              </a:schemeClr>
            </a:gs>
          </a:gsLst>
          <a:path path="circle">
            <a:fillToRect l="100000" t="100000" r="100000" b="100000"/>
          </a:path>
        </a:gradFill>
        <a:ln w="1270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68580" tIns="68580" rIns="68580" bIns="68580" numCol="1" spcCol="1270" anchor="t" anchorCtr="0">
          <a:noAutofit/>
        </a:bodyPr>
        <a:lstStyle/>
        <a:p>
          <a:pPr marL="0" lvl="0" indent="0" algn="l" defTabSz="1200150">
            <a:lnSpc>
              <a:spcPct val="90000"/>
            </a:lnSpc>
            <a:spcBef>
              <a:spcPct val="0"/>
            </a:spcBef>
            <a:spcAft>
              <a:spcPct val="35000"/>
            </a:spcAft>
            <a:buNone/>
          </a:pPr>
          <a:r>
            <a:rPr lang="en-US" sz="2700" b="1" kern="1200"/>
            <a:t>Call-In</a:t>
          </a:r>
        </a:p>
        <a:p>
          <a:pPr marL="171450" lvl="1" indent="-171450" algn="l" defTabSz="800100">
            <a:lnSpc>
              <a:spcPct val="90000"/>
            </a:lnSpc>
            <a:spcBef>
              <a:spcPct val="0"/>
            </a:spcBef>
            <a:spcAft>
              <a:spcPct val="15000"/>
            </a:spcAft>
            <a:buChar char="•"/>
          </a:pPr>
          <a:r>
            <a:rPr lang="en-US" sz="1800" kern="1200"/>
            <a:t>Users can call in the grievance phone number for speedy action against scams.</a:t>
          </a:r>
        </a:p>
        <a:p>
          <a:pPr marL="171450" lvl="1" indent="-171450" algn="l" defTabSz="800100">
            <a:lnSpc>
              <a:spcPct val="90000"/>
            </a:lnSpc>
            <a:spcBef>
              <a:spcPct val="0"/>
            </a:spcBef>
            <a:spcAft>
              <a:spcPct val="15000"/>
            </a:spcAft>
            <a:buChar char="•"/>
          </a:pPr>
          <a:r>
            <a:rPr lang="en-US" sz="1800" kern="1200"/>
            <a:t>Azure Bot Services, Bot – Telephony Framework</a:t>
          </a:r>
        </a:p>
      </dsp:txBody>
      <dsp:txXfrm>
        <a:off x="1688260" y="7801"/>
        <a:ext cx="5952071" cy="1601938"/>
      </dsp:txXfrm>
    </dsp:sp>
    <dsp:sp modelId="{311CD082-142C-4009-B517-A2C5EE5CACFF}">
      <dsp:nvSpPr>
        <dsp:cNvPr id="0" name=""/>
        <dsp:cNvSpPr/>
      </dsp:nvSpPr>
      <dsp:spPr>
        <a:xfrm>
          <a:off x="358888" y="148275"/>
          <a:ext cx="1180461" cy="1281550"/>
        </a:xfrm>
        <a:prstGeom prst="roundRect">
          <a:avLst>
            <a:gd name="adj" fmla="val 10000"/>
          </a:avLst>
        </a:prstGeom>
        <a:blipFill dpi="0" rotWithShape="1">
          <a:blip xmlns:r="http://schemas.openxmlformats.org/officeDocument/2006/relationships" r:embed="rId1">
            <a:extLst>
              <a:ext uri="{BEBA8EAE-BF5A-486C-A8C5-ECC9F3942E4B}">
                <a14:imgProps xmlns:a14="http://schemas.microsoft.com/office/drawing/2010/main">
                  <a14:imgLayer r:embed="rId2"/>
                </a14:imgProps>
              </a:ext>
              <a:ext uri="{28A0092B-C50C-407E-A947-70E740481C1C}">
                <a14:useLocalDpi xmlns:a14="http://schemas.microsoft.com/office/drawing/2010/main" val="0"/>
              </a:ext>
            </a:extLst>
          </a:blip>
          <a:srcRect/>
          <a:stretch>
            <a:fillRect l="-48438" t="-625" r="-48438" b="-625"/>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084E15-F25C-4880-9D76-2EDF18EFB995}">
      <dsp:nvSpPr>
        <dsp:cNvPr id="0" name=""/>
        <dsp:cNvSpPr/>
      </dsp:nvSpPr>
      <dsp:spPr>
        <a:xfrm>
          <a:off x="0" y="1762132"/>
          <a:ext cx="7640332" cy="1601938"/>
        </a:xfrm>
        <a:prstGeom prst="roundRect">
          <a:avLst>
            <a:gd name="adj" fmla="val 10000"/>
          </a:avLst>
        </a:prstGeom>
        <a:gradFill rotWithShape="1">
          <a:gsLst>
            <a:gs pos="0">
              <a:schemeClr val="accent2">
                <a:tint val="65000"/>
                <a:shade val="92000"/>
                <a:satMod val="130000"/>
              </a:schemeClr>
            </a:gs>
            <a:gs pos="45000">
              <a:schemeClr val="accent2">
                <a:tint val="60000"/>
                <a:shade val="99000"/>
                <a:satMod val="120000"/>
              </a:schemeClr>
            </a:gs>
            <a:gs pos="100000">
              <a:schemeClr val="accent2">
                <a:tint val="55000"/>
                <a:satMod val="140000"/>
              </a:schemeClr>
            </a:gs>
          </a:gsLst>
          <a:path path="circle">
            <a:fillToRect l="100000" t="100000" r="100000" b="100000"/>
          </a:path>
        </a:gradFill>
        <a:ln w="1270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68580" tIns="68580" rIns="68580" bIns="68580" numCol="1" spcCol="1270" anchor="t" anchorCtr="0">
          <a:noAutofit/>
        </a:bodyPr>
        <a:lstStyle/>
        <a:p>
          <a:pPr marL="0" lvl="0" indent="0" algn="l" defTabSz="1200150">
            <a:lnSpc>
              <a:spcPct val="90000"/>
            </a:lnSpc>
            <a:spcBef>
              <a:spcPct val="0"/>
            </a:spcBef>
            <a:spcAft>
              <a:spcPct val="35000"/>
            </a:spcAft>
            <a:buNone/>
          </a:pPr>
          <a:r>
            <a:rPr lang="en-US" sz="2700" b="1" kern="1200"/>
            <a:t>Ticket Processing</a:t>
          </a:r>
        </a:p>
        <a:p>
          <a:pPr marL="171450" lvl="1" indent="-171450" algn="l" defTabSz="800100">
            <a:lnSpc>
              <a:spcPct val="90000"/>
            </a:lnSpc>
            <a:spcBef>
              <a:spcPct val="0"/>
            </a:spcBef>
            <a:spcAft>
              <a:spcPct val="15000"/>
            </a:spcAft>
            <a:buChar char="•"/>
          </a:pPr>
          <a:r>
            <a:rPr lang="en-US" sz="1800" kern="1200"/>
            <a:t>Shero app would process the call and raise a ticket for scam addressal</a:t>
          </a:r>
        </a:p>
        <a:p>
          <a:pPr marL="171450" lvl="1" indent="-171450" algn="l" defTabSz="800100">
            <a:lnSpc>
              <a:spcPct val="90000"/>
            </a:lnSpc>
            <a:spcBef>
              <a:spcPct val="0"/>
            </a:spcBef>
            <a:spcAft>
              <a:spcPct val="15000"/>
            </a:spcAft>
            <a:buChar char="•"/>
          </a:pPr>
          <a:r>
            <a:rPr lang="en-US" sz="1800" kern="1200"/>
            <a:t>Azure Functions, Azure DB</a:t>
          </a:r>
        </a:p>
      </dsp:txBody>
      <dsp:txXfrm>
        <a:off x="1688260" y="1762132"/>
        <a:ext cx="5952071" cy="1601938"/>
      </dsp:txXfrm>
    </dsp:sp>
    <dsp:sp modelId="{B4C94836-250B-4042-BFB5-A8342A6BBC0F}">
      <dsp:nvSpPr>
        <dsp:cNvPr id="0" name=""/>
        <dsp:cNvSpPr/>
      </dsp:nvSpPr>
      <dsp:spPr>
        <a:xfrm>
          <a:off x="277725" y="1922326"/>
          <a:ext cx="1293003" cy="1281550"/>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B8B3131-3055-4FD9-B81B-81FEB9DC9BCD}">
      <dsp:nvSpPr>
        <dsp:cNvPr id="0" name=""/>
        <dsp:cNvSpPr/>
      </dsp:nvSpPr>
      <dsp:spPr>
        <a:xfrm>
          <a:off x="0" y="3524264"/>
          <a:ext cx="7640332" cy="1601938"/>
        </a:xfrm>
        <a:prstGeom prst="roundRect">
          <a:avLst>
            <a:gd name="adj" fmla="val 10000"/>
          </a:avLst>
        </a:prstGeom>
        <a:gradFill rotWithShape="1">
          <a:gsLst>
            <a:gs pos="0">
              <a:schemeClr val="accent2">
                <a:tint val="65000"/>
                <a:shade val="92000"/>
                <a:satMod val="130000"/>
              </a:schemeClr>
            </a:gs>
            <a:gs pos="45000">
              <a:schemeClr val="accent2">
                <a:tint val="60000"/>
                <a:shade val="99000"/>
                <a:satMod val="120000"/>
              </a:schemeClr>
            </a:gs>
            <a:gs pos="100000">
              <a:schemeClr val="accent2">
                <a:tint val="55000"/>
                <a:satMod val="140000"/>
              </a:schemeClr>
            </a:gs>
          </a:gsLst>
          <a:path path="circle">
            <a:fillToRect l="100000" t="100000" r="100000" b="100000"/>
          </a:path>
        </a:gradFill>
        <a:ln w="12700"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68580" tIns="68580" rIns="68580" bIns="68580" numCol="1" spcCol="1270" anchor="t" anchorCtr="0">
          <a:noAutofit/>
        </a:bodyPr>
        <a:lstStyle/>
        <a:p>
          <a:pPr marL="0" lvl="0" indent="0" algn="l" defTabSz="1200150">
            <a:lnSpc>
              <a:spcPct val="90000"/>
            </a:lnSpc>
            <a:spcBef>
              <a:spcPct val="0"/>
            </a:spcBef>
            <a:spcAft>
              <a:spcPct val="35000"/>
            </a:spcAft>
            <a:buNone/>
          </a:pPr>
          <a:r>
            <a:rPr lang="en-US" sz="2700" b="1" kern="1200"/>
            <a:t>Action on Grievance</a:t>
          </a:r>
        </a:p>
        <a:p>
          <a:pPr marL="171450" lvl="1" indent="-171450" algn="l" defTabSz="800100">
            <a:lnSpc>
              <a:spcPct val="90000"/>
            </a:lnSpc>
            <a:spcBef>
              <a:spcPct val="0"/>
            </a:spcBef>
            <a:spcAft>
              <a:spcPct val="15000"/>
            </a:spcAft>
            <a:buChar char="•"/>
          </a:pPr>
          <a:r>
            <a:rPr lang="en-US" sz="1800" kern="1200"/>
            <a:t>Ticket raised will be sent to the appropriate officer for action</a:t>
          </a:r>
        </a:p>
        <a:p>
          <a:pPr marL="171450" lvl="1" indent="-171450" algn="l" defTabSz="800100">
            <a:lnSpc>
              <a:spcPct val="90000"/>
            </a:lnSpc>
            <a:spcBef>
              <a:spcPct val="0"/>
            </a:spcBef>
            <a:spcAft>
              <a:spcPct val="15000"/>
            </a:spcAft>
            <a:buChar char="•"/>
          </a:pPr>
          <a:r>
            <a:rPr lang="en-US" sz="1800" kern="1200"/>
            <a:t>Flutter UI</a:t>
          </a:r>
        </a:p>
      </dsp:txBody>
      <dsp:txXfrm>
        <a:off x="1688260" y="3524264"/>
        <a:ext cx="5952071" cy="1601938"/>
      </dsp:txXfrm>
    </dsp:sp>
    <dsp:sp modelId="{9925F651-77A0-48EB-B486-055BE1AF5091}">
      <dsp:nvSpPr>
        <dsp:cNvPr id="0" name=""/>
        <dsp:cNvSpPr/>
      </dsp:nvSpPr>
      <dsp:spPr>
        <a:xfrm>
          <a:off x="249585" y="3684458"/>
          <a:ext cx="1349282" cy="1281550"/>
        </a:xfrm>
        <a:prstGeom prst="roundRect">
          <a:avLst>
            <a:gd name="adj" fmla="val 10000"/>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10000" b="-10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71F57E-D542-4163-95B1-92B1B114497F}">
      <dsp:nvSpPr>
        <dsp:cNvPr id="0" name=""/>
        <dsp:cNvSpPr/>
      </dsp:nvSpPr>
      <dsp:spPr>
        <a:xfrm rot="16200000">
          <a:off x="1460330" y="528983"/>
          <a:ext cx="376378" cy="2524295"/>
        </a:xfrm>
        <a:prstGeom prst="round2Same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1">
          <a:noAutofit/>
        </a:bodyPr>
        <a:lstStyle/>
        <a:p>
          <a:pPr marL="0" lvl="0" indent="0" algn="ctr" defTabSz="711200">
            <a:lnSpc>
              <a:spcPct val="90000"/>
            </a:lnSpc>
            <a:spcBef>
              <a:spcPct val="0"/>
            </a:spcBef>
            <a:spcAft>
              <a:spcPct val="35000"/>
            </a:spcAft>
            <a:buNone/>
          </a:pPr>
          <a:r>
            <a:rPr lang="en-US" sz="1600" kern="1200"/>
            <a:t>Initial Phase</a:t>
          </a:r>
        </a:p>
      </dsp:txBody>
      <dsp:txXfrm rot="5400000">
        <a:off x="404745" y="1621315"/>
        <a:ext cx="2505922" cy="339632"/>
      </dsp:txXfrm>
    </dsp:sp>
    <dsp:sp modelId="{C0317DA2-D763-4621-9680-990E0F78E293}">
      <dsp:nvSpPr>
        <dsp:cNvPr id="0" name=""/>
        <dsp:cNvSpPr/>
      </dsp:nvSpPr>
      <dsp:spPr>
        <a:xfrm>
          <a:off x="1535759" y="272089"/>
          <a:ext cx="1675711" cy="9542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l" defTabSz="711200">
            <a:lnSpc>
              <a:spcPct val="90000"/>
            </a:lnSpc>
            <a:spcBef>
              <a:spcPct val="0"/>
            </a:spcBef>
            <a:spcAft>
              <a:spcPct val="35000"/>
            </a:spcAft>
            <a:buNone/>
          </a:pPr>
          <a:r>
            <a:rPr lang="en-US" sz="1600" kern="1200"/>
            <a:t>Brainstorming</a:t>
          </a:r>
        </a:p>
        <a:p>
          <a:pPr marL="0" lvl="0" indent="0" algn="l" defTabSz="711200">
            <a:lnSpc>
              <a:spcPct val="90000"/>
            </a:lnSpc>
            <a:spcBef>
              <a:spcPct val="0"/>
            </a:spcBef>
            <a:spcAft>
              <a:spcPct val="35000"/>
            </a:spcAft>
            <a:buNone/>
          </a:pPr>
          <a:r>
            <a:rPr lang="en-US" sz="1600" kern="1200"/>
            <a:t>Prototyping</a:t>
          </a:r>
        </a:p>
        <a:p>
          <a:pPr marL="0" lvl="0" indent="0" algn="l" defTabSz="711200">
            <a:lnSpc>
              <a:spcPct val="90000"/>
            </a:lnSpc>
            <a:spcBef>
              <a:spcPct val="0"/>
            </a:spcBef>
            <a:spcAft>
              <a:spcPct val="35000"/>
            </a:spcAft>
            <a:buNone/>
          </a:pPr>
          <a:r>
            <a:rPr lang="en-US" sz="1600" kern="1200"/>
            <a:t>User Pipeline</a:t>
          </a:r>
        </a:p>
      </dsp:txBody>
      <dsp:txXfrm>
        <a:off x="1535759" y="272089"/>
        <a:ext cx="1675711" cy="954282"/>
      </dsp:txXfrm>
    </dsp:sp>
    <dsp:sp modelId="{6898D4C1-54F6-4DA4-9607-F444437C8E6E}">
      <dsp:nvSpPr>
        <dsp:cNvPr id="0" name=""/>
        <dsp:cNvSpPr/>
      </dsp:nvSpPr>
      <dsp:spPr>
        <a:xfrm>
          <a:off x="2104988" y="1301839"/>
          <a:ext cx="0" cy="301102"/>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D73D486C-1D43-4208-9FD9-CC7C2550C1E8}">
      <dsp:nvSpPr>
        <dsp:cNvPr id="0" name=""/>
        <dsp:cNvSpPr/>
      </dsp:nvSpPr>
      <dsp:spPr>
        <a:xfrm>
          <a:off x="2067350" y="1226563"/>
          <a:ext cx="75275" cy="75275"/>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0D22B8F-54BF-4FAE-9F7C-B58FA74468D0}">
      <dsp:nvSpPr>
        <dsp:cNvPr id="0" name=""/>
        <dsp:cNvSpPr/>
      </dsp:nvSpPr>
      <dsp:spPr>
        <a:xfrm>
          <a:off x="3023394" y="1596673"/>
          <a:ext cx="5085369" cy="384353"/>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1">
          <a:noAutofit/>
        </a:bodyPr>
        <a:lstStyle/>
        <a:p>
          <a:pPr marL="0" lvl="0" indent="0" algn="ctr" defTabSz="711200">
            <a:lnSpc>
              <a:spcPct val="90000"/>
            </a:lnSpc>
            <a:spcBef>
              <a:spcPct val="0"/>
            </a:spcBef>
            <a:spcAft>
              <a:spcPct val="35000"/>
            </a:spcAft>
            <a:buNone/>
          </a:pPr>
          <a:r>
            <a:rPr lang="en-US" sz="1600" kern="1200"/>
            <a:t>Post Round 1 Phase</a:t>
          </a:r>
        </a:p>
      </dsp:txBody>
      <dsp:txXfrm>
        <a:off x="3023394" y="1596673"/>
        <a:ext cx="5085369" cy="384353"/>
      </dsp:txXfrm>
    </dsp:sp>
    <dsp:sp modelId="{E1F35975-00CA-4B74-AB7C-CD8812C99AEF}">
      <dsp:nvSpPr>
        <dsp:cNvPr id="0" name=""/>
        <dsp:cNvSpPr/>
      </dsp:nvSpPr>
      <dsp:spPr>
        <a:xfrm>
          <a:off x="4287540" y="2446458"/>
          <a:ext cx="2897049" cy="13173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21920" rIns="0" bIns="0" numCol="1" spcCol="1270" anchor="t" anchorCtr="1">
          <a:noAutofit/>
        </a:bodyPr>
        <a:lstStyle/>
        <a:p>
          <a:pPr marL="0" lvl="0" indent="0" algn="l" defTabSz="711200">
            <a:lnSpc>
              <a:spcPct val="90000"/>
            </a:lnSpc>
            <a:spcBef>
              <a:spcPct val="0"/>
            </a:spcBef>
            <a:spcAft>
              <a:spcPct val="35000"/>
            </a:spcAft>
            <a:buNone/>
          </a:pPr>
          <a:r>
            <a:rPr lang="en-US" sz="1600" kern="1200"/>
            <a:t>Regional Language Support</a:t>
          </a:r>
        </a:p>
        <a:p>
          <a:pPr marL="0" lvl="0" indent="0" algn="l" defTabSz="711200">
            <a:lnSpc>
              <a:spcPct val="90000"/>
            </a:lnSpc>
            <a:spcBef>
              <a:spcPct val="0"/>
            </a:spcBef>
            <a:spcAft>
              <a:spcPct val="35000"/>
            </a:spcAft>
            <a:buNone/>
          </a:pPr>
          <a:r>
            <a:rPr lang="en-US" sz="1600" kern="1200"/>
            <a:t>ML Based Job Recommendation</a:t>
          </a:r>
        </a:p>
        <a:p>
          <a:pPr marL="0" lvl="0" indent="0" algn="l" defTabSz="711200">
            <a:lnSpc>
              <a:spcPct val="90000"/>
            </a:lnSpc>
            <a:spcBef>
              <a:spcPct val="0"/>
            </a:spcBef>
            <a:spcAft>
              <a:spcPct val="35000"/>
            </a:spcAft>
            <a:buNone/>
          </a:pPr>
          <a:r>
            <a:rPr lang="en-US" sz="1600" kern="1200"/>
            <a:t>Grievance Platform</a:t>
          </a:r>
        </a:p>
        <a:p>
          <a:pPr marL="0" lvl="0" indent="0" algn="l" defTabSz="711200">
            <a:lnSpc>
              <a:spcPct val="90000"/>
            </a:lnSpc>
            <a:spcBef>
              <a:spcPct val="0"/>
            </a:spcBef>
            <a:spcAft>
              <a:spcPct val="35000"/>
            </a:spcAft>
            <a:buNone/>
          </a:pPr>
          <a:r>
            <a:rPr lang="en-US" sz="1600" kern="1200"/>
            <a:t>Grievance Call-In</a:t>
          </a:r>
        </a:p>
        <a:p>
          <a:pPr marL="0" lvl="0" indent="0" algn="l" defTabSz="711200">
            <a:lnSpc>
              <a:spcPct val="90000"/>
            </a:lnSpc>
            <a:spcBef>
              <a:spcPct val="0"/>
            </a:spcBef>
            <a:spcAft>
              <a:spcPct val="35000"/>
            </a:spcAft>
            <a:buNone/>
          </a:pPr>
          <a:r>
            <a:rPr lang="en-US" sz="1600" kern="1200"/>
            <a:t>Recruiters Pipeline</a:t>
          </a:r>
        </a:p>
      </dsp:txBody>
      <dsp:txXfrm>
        <a:off x="4287540" y="2446458"/>
        <a:ext cx="2897049" cy="1317324"/>
      </dsp:txXfrm>
    </dsp:sp>
    <dsp:sp modelId="{152FB453-AA1C-4C6D-86AE-2A7A4BF73B8B}">
      <dsp:nvSpPr>
        <dsp:cNvPr id="0" name=""/>
        <dsp:cNvSpPr/>
      </dsp:nvSpPr>
      <dsp:spPr>
        <a:xfrm>
          <a:off x="5068388" y="2070080"/>
          <a:ext cx="0" cy="301102"/>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C9CEA29-8429-48CF-B30A-81626D4345E2}">
      <dsp:nvSpPr>
        <dsp:cNvPr id="0" name=""/>
        <dsp:cNvSpPr/>
      </dsp:nvSpPr>
      <dsp:spPr>
        <a:xfrm>
          <a:off x="5030751" y="2371183"/>
          <a:ext cx="75275" cy="75275"/>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D37457-9C59-4172-BCA9-F6DD3F8790D5}">
      <dsp:nvSpPr>
        <dsp:cNvPr id="0" name=""/>
        <dsp:cNvSpPr/>
      </dsp:nvSpPr>
      <dsp:spPr>
        <a:xfrm rot="5400000">
          <a:off x="8591805" y="1237048"/>
          <a:ext cx="389649" cy="1093196"/>
        </a:xfrm>
        <a:prstGeom prst="round2Same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1">
          <a:noAutofit/>
        </a:bodyPr>
        <a:lstStyle/>
        <a:p>
          <a:pPr marL="0" lvl="0" indent="0" algn="ctr" defTabSz="711200">
            <a:lnSpc>
              <a:spcPct val="90000"/>
            </a:lnSpc>
            <a:spcBef>
              <a:spcPct val="0"/>
            </a:spcBef>
            <a:spcAft>
              <a:spcPct val="35000"/>
            </a:spcAft>
            <a:buNone/>
          </a:pPr>
          <a:r>
            <a:rPr lang="en-US" sz="1600" kern="1200"/>
            <a:t>Round 2</a:t>
          </a:r>
        </a:p>
      </dsp:txBody>
      <dsp:txXfrm rot="-5400000">
        <a:off x="8240032" y="1607843"/>
        <a:ext cx="1074175" cy="351607"/>
      </dsp:txXfrm>
    </dsp:sp>
    <dsp:sp modelId="{FDB65D9B-1D75-443C-BEF8-109339A014F9}">
      <dsp:nvSpPr>
        <dsp:cNvPr id="0" name=""/>
        <dsp:cNvSpPr/>
      </dsp:nvSpPr>
      <dsp:spPr>
        <a:xfrm>
          <a:off x="7538710" y="36456"/>
          <a:ext cx="2014724" cy="13070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ctr" defTabSz="711200">
            <a:lnSpc>
              <a:spcPct val="90000"/>
            </a:lnSpc>
            <a:spcBef>
              <a:spcPct val="0"/>
            </a:spcBef>
            <a:spcAft>
              <a:spcPct val="35000"/>
            </a:spcAft>
            <a:buNone/>
          </a:pPr>
          <a:r>
            <a:rPr lang="en-US" sz="1600" kern="1200"/>
            <a:t>Product Demo</a:t>
          </a:r>
        </a:p>
      </dsp:txBody>
      <dsp:txXfrm>
        <a:off x="7538710" y="36456"/>
        <a:ext cx="2014724" cy="1307075"/>
      </dsp:txXfrm>
    </dsp:sp>
    <dsp:sp modelId="{CA5E20EB-82C1-48EB-94ED-CE7DA89B43C2}">
      <dsp:nvSpPr>
        <dsp:cNvPr id="0" name=""/>
        <dsp:cNvSpPr/>
      </dsp:nvSpPr>
      <dsp:spPr>
        <a:xfrm>
          <a:off x="8384725" y="1390037"/>
          <a:ext cx="0" cy="301102"/>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2DE1D64-24D2-43CD-B852-43FDF8357ACE}">
      <dsp:nvSpPr>
        <dsp:cNvPr id="0" name=""/>
        <dsp:cNvSpPr/>
      </dsp:nvSpPr>
      <dsp:spPr>
        <a:xfrm flipH="1" flipV="1">
          <a:off x="8337200" y="1285592"/>
          <a:ext cx="90025" cy="72957"/>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022725" y="0"/>
            <a:ext cx="3078163" cy="512763"/>
          </a:xfrm>
          <a:prstGeom prst="rect">
            <a:avLst/>
          </a:prstGeom>
        </p:spPr>
        <p:txBody>
          <a:bodyPr vert="horz" lIns="91440" tIns="45720" rIns="91440" bIns="45720" rtlCol="0"/>
          <a:lstStyle>
            <a:lvl1pPr algn="r">
              <a:defRPr sz="1200"/>
            </a:lvl1pPr>
          </a:lstStyle>
          <a:p>
            <a:fld id="{5D856704-325F-4EF5-9128-6F9661E600D7}" type="datetimeFigureOut">
              <a:rPr lang="en-US" smtClean="0"/>
              <a:t>6/19/2022</a:t>
            </a:fld>
            <a:endParaRPr lang="en-US"/>
          </a:p>
        </p:txBody>
      </p:sp>
      <p:sp>
        <p:nvSpPr>
          <p:cNvPr id="4" name="Slide Image Placeholder 3"/>
          <p:cNvSpPr>
            <a:spLocks noGrp="1" noRot="1" noChangeAspect="1"/>
          </p:cNvSpPr>
          <p:nvPr>
            <p:ph type="sldImg" idx="2"/>
          </p:nvPr>
        </p:nvSpPr>
        <p:spPr>
          <a:xfrm>
            <a:off x="481013" y="1279525"/>
            <a:ext cx="6140450" cy="34544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9613" y="4926013"/>
            <a:ext cx="5683250" cy="40290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022725" y="9721850"/>
            <a:ext cx="3078163" cy="512763"/>
          </a:xfrm>
          <a:prstGeom prst="rect">
            <a:avLst/>
          </a:prstGeom>
        </p:spPr>
        <p:txBody>
          <a:bodyPr vert="horz" lIns="91440" tIns="45720" rIns="91440" bIns="45720" rtlCol="0" anchor="b"/>
          <a:lstStyle>
            <a:lvl1pPr algn="r">
              <a:defRPr sz="1200"/>
            </a:lvl1pPr>
          </a:lstStyle>
          <a:p>
            <a:fld id="{0E71B908-787A-4F19-8CA8-4C8B8B784CD8}" type="slidenum">
              <a:rPr lang="en-US" smtClean="0"/>
              <a:t>‹#›</a:t>
            </a:fld>
            <a:endParaRPr lang="en-US"/>
          </a:p>
        </p:txBody>
      </p:sp>
    </p:spTree>
    <p:extLst>
      <p:ext uri="{BB962C8B-B14F-4D97-AF65-F5344CB8AC3E}">
        <p14:creationId xmlns:p14="http://schemas.microsoft.com/office/powerpoint/2010/main" val="4230395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E71B908-787A-4F19-8CA8-4C8B8B784CD8}" type="slidenum">
              <a:rPr lang="en-US" smtClean="0"/>
              <a:t>17</a:t>
            </a:fld>
            <a:endParaRPr lang="en-US"/>
          </a:p>
        </p:txBody>
      </p:sp>
    </p:spTree>
    <p:extLst>
      <p:ext uri="{BB962C8B-B14F-4D97-AF65-F5344CB8AC3E}">
        <p14:creationId xmlns:p14="http://schemas.microsoft.com/office/powerpoint/2010/main" val="2303557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6/19/2022</a:t>
            </a:fld>
            <a:endParaRPr lang="en-US"/>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272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6/19/2022</a:t>
            </a:fld>
            <a:endParaRPr lang="en-US"/>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752010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6/19/2022</a:t>
            </a:fld>
            <a:endParaRPr lang="en-US"/>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770401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6/19/2022</a:t>
            </a:fld>
            <a:endParaRPr lang="en-US"/>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52231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6/19/2022</a:t>
            </a:fld>
            <a:endParaRPr lang="en-US"/>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1677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6/19/2022</a:t>
            </a:fld>
            <a:endParaRPr lang="en-US"/>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042260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6/19/2022</a:t>
            </a:fld>
            <a:endParaRPr lang="en-US"/>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440723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6/19/2022</a:t>
            </a:fld>
            <a:endParaRPr lang="en-US"/>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2411850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6/19/2022</a:t>
            </a:fld>
            <a:endParaRPr lang="en-US"/>
          </a:p>
        </p:txBody>
      </p:sp>
      <p:sp>
        <p:nvSpPr>
          <p:cNvPr id="6" name="Footer Placeholder 5"/>
          <p:cNvSpPr>
            <a:spLocks noGrp="1"/>
          </p:cNvSpPr>
          <p:nvPr>
            <p:ph type="ftr" sz="quarter" idx="11"/>
          </p:nvPr>
        </p:nvSpPr>
        <p:spPr>
          <a:xfrm>
            <a:off x="1097279" y="6446838"/>
            <a:ext cx="6818262" cy="365125"/>
          </a:xfr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884398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6/19/2022</a:t>
            </a:fld>
            <a:endParaRPr lang="en-US"/>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070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4010AF38-26DF-48B3-952C-4A9091D6863C}"/>
              </a:ext>
            </a:extLst>
          </p:cNvPr>
          <p:cNvSpPr>
            <a:spLocks noGrp="1"/>
          </p:cNvSpPr>
          <p:nvPr>
            <p:ph type="ctrTitle"/>
          </p:nvPr>
        </p:nvSpPr>
        <p:spPr>
          <a:xfrm>
            <a:off x="744179" y="1617477"/>
            <a:ext cx="7146387" cy="2707324"/>
          </a:xfrm>
        </p:spPr>
        <p:txBody>
          <a:bodyPr>
            <a:normAutofit/>
          </a:bodyPr>
          <a:lstStyle/>
          <a:p>
            <a:r>
              <a:rPr lang="en-US" sz="6000"/>
              <a:t>Microsoft Azure Women Hackathon</a:t>
            </a:r>
          </a:p>
        </p:txBody>
      </p:sp>
      <p:cxnSp>
        <p:nvCxnSpPr>
          <p:cNvPr id="29" name="Straight Connector 28">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08AC96E-AA33-4309-B51D-072F59E6EC0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389746" y="403412"/>
            <a:ext cx="4635315" cy="6857999"/>
          </a:xfrm>
          <a:prstGeom prst="rect">
            <a:avLst/>
          </a:prstGeom>
        </p:spPr>
      </p:pic>
    </p:spTree>
    <p:extLst>
      <p:ext uri="{BB962C8B-B14F-4D97-AF65-F5344CB8AC3E}">
        <p14:creationId xmlns:p14="http://schemas.microsoft.com/office/powerpoint/2010/main" val="3912747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B00044CD-EEF9-48A0-9477-04FC5EEBF5FD}"/>
              </a:ext>
            </a:extLst>
          </p:cNvPr>
          <p:cNvSpPr>
            <a:spLocks noGrp="1"/>
          </p:cNvSpPr>
          <p:nvPr>
            <p:ph type="title"/>
          </p:nvPr>
        </p:nvSpPr>
        <p:spPr>
          <a:xfrm>
            <a:off x="98476" y="643467"/>
            <a:ext cx="3618542" cy="5126203"/>
          </a:xfrm>
        </p:spPr>
        <p:txBody>
          <a:bodyPr vert="horz" lIns="91440" tIns="45720" rIns="91440" bIns="45720" rtlCol="0" anchor="ctr">
            <a:normAutofit/>
          </a:bodyPr>
          <a:lstStyle/>
          <a:p>
            <a:pPr algn="r"/>
            <a:r>
              <a:rPr lang="en-US" sz="4800">
                <a:solidFill>
                  <a:schemeClr val="tx1">
                    <a:lumMod val="75000"/>
                    <a:lumOff val="25000"/>
                  </a:schemeClr>
                </a:solidFill>
              </a:rPr>
              <a:t>Grievance </a:t>
            </a:r>
            <a:br>
              <a:rPr lang="en-US" sz="4800">
                <a:solidFill>
                  <a:schemeClr val="tx1">
                    <a:lumMod val="75000"/>
                    <a:lumOff val="25000"/>
                  </a:schemeClr>
                </a:solidFill>
              </a:rPr>
            </a:br>
            <a:r>
              <a:rPr lang="en-US" sz="4800">
                <a:solidFill>
                  <a:schemeClr val="tx1">
                    <a:lumMod val="75000"/>
                    <a:lumOff val="25000"/>
                  </a:schemeClr>
                </a:solidFill>
              </a:rPr>
              <a:t>Call-In Feature Flow</a:t>
            </a:r>
          </a:p>
        </p:txBody>
      </p:sp>
      <p:cxnSp>
        <p:nvCxnSpPr>
          <p:cNvPr id="15" name="Straight Connector 14">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2" y="1778497"/>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14552793-7DFF-4EC7-AC69-D34A75D018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10" name="Diagram 9">
            <a:extLst>
              <a:ext uri="{FF2B5EF4-FFF2-40B4-BE49-F238E27FC236}">
                <a16:creationId xmlns:a16="http://schemas.microsoft.com/office/drawing/2014/main" id="{83E6BA1B-48F4-43E9-A121-14B8063F5614}"/>
              </a:ext>
            </a:extLst>
          </p:cNvPr>
          <p:cNvGraphicFramePr/>
          <p:nvPr>
            <p:extLst>
              <p:ext uri="{D42A27DB-BD31-4B8C-83A1-F6EECF244321}">
                <p14:modId xmlns:p14="http://schemas.microsoft.com/office/powerpoint/2010/main" val="3305863889"/>
              </p:ext>
            </p:extLst>
          </p:nvPr>
        </p:nvGraphicFramePr>
        <p:xfrm>
          <a:off x="4182958" y="563645"/>
          <a:ext cx="7640332" cy="51262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Arrow: Down 6">
            <a:extLst>
              <a:ext uri="{FF2B5EF4-FFF2-40B4-BE49-F238E27FC236}">
                <a16:creationId xmlns:a16="http://schemas.microsoft.com/office/drawing/2014/main" id="{8ABD623B-D389-4DBC-80F2-69CBA56AF61A}"/>
              </a:ext>
            </a:extLst>
          </p:cNvPr>
          <p:cNvSpPr/>
          <p:nvPr/>
        </p:nvSpPr>
        <p:spPr>
          <a:xfrm>
            <a:off x="11415253" y="2122404"/>
            <a:ext cx="408038" cy="589935"/>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F5082FC5-9836-41CA-B57B-DF700D2386E8}"/>
              </a:ext>
            </a:extLst>
          </p:cNvPr>
          <p:cNvSpPr/>
          <p:nvPr/>
        </p:nvSpPr>
        <p:spPr>
          <a:xfrm>
            <a:off x="11434921" y="3824743"/>
            <a:ext cx="408038" cy="589935"/>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50728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3" name="Straight Connector 72">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75" name="Rectangle 74">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452633-2B61-4F38-A26E-F139E1BF1C0E}"/>
              </a:ext>
            </a:extLst>
          </p:cNvPr>
          <p:cNvSpPr>
            <a:spLocks noGrp="1"/>
          </p:cNvSpPr>
          <p:nvPr>
            <p:ph type="title"/>
          </p:nvPr>
        </p:nvSpPr>
        <p:spPr>
          <a:xfrm>
            <a:off x="7902582" y="709971"/>
            <a:ext cx="4038600" cy="3494790"/>
          </a:xfrm>
        </p:spPr>
        <p:txBody>
          <a:bodyPr vert="horz" lIns="91440" tIns="45720" rIns="91440" bIns="45720" rtlCol="0" anchor="b">
            <a:normAutofit/>
          </a:bodyPr>
          <a:lstStyle/>
          <a:p>
            <a:r>
              <a:rPr lang="en-US" sz="3400">
                <a:solidFill>
                  <a:schemeClr val="tx1">
                    <a:lumMod val="85000"/>
                    <a:lumOff val="15000"/>
                  </a:schemeClr>
                </a:solidFill>
              </a:rPr>
              <a:t>Azure ML Batch Service  for recommending jobs</a:t>
            </a:r>
            <a:br>
              <a:rPr lang="en-US" sz="3400">
                <a:solidFill>
                  <a:schemeClr val="tx1">
                    <a:lumMod val="85000"/>
                    <a:lumOff val="15000"/>
                  </a:schemeClr>
                </a:solidFill>
              </a:rPr>
            </a:br>
            <a:endParaRPr lang="en-US" sz="3400">
              <a:solidFill>
                <a:schemeClr val="tx1">
                  <a:lumMod val="85000"/>
                  <a:lumOff val="15000"/>
                </a:schemeClr>
              </a:solidFill>
            </a:endParaRPr>
          </a:p>
        </p:txBody>
      </p:sp>
      <p:pic>
        <p:nvPicPr>
          <p:cNvPr id="1026" name="Picture 2" descr="Architecture diagram: batch scoring with R models on Azure.">
            <a:extLst>
              <a:ext uri="{FF2B5EF4-FFF2-40B4-BE49-F238E27FC236}">
                <a16:creationId xmlns:a16="http://schemas.microsoft.com/office/drawing/2014/main" id="{3A2EABAE-0BBA-4CD5-A0E2-52BD54C2CF7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3999" y="1516867"/>
            <a:ext cx="6912217" cy="3300583"/>
          </a:xfrm>
          <a:prstGeom prst="rect">
            <a:avLst/>
          </a:prstGeom>
          <a:noFill/>
          <a:extLst>
            <a:ext uri="{909E8E84-426E-40DD-AFC4-6F175D3DCCD1}">
              <a14:hiddenFill xmlns:a14="http://schemas.microsoft.com/office/drawing/2010/main">
                <a:solidFill>
                  <a:srgbClr val="FFFFFF"/>
                </a:solidFill>
              </a14:hiddenFill>
            </a:ext>
          </a:extLst>
        </p:spPr>
      </p:pic>
      <p:cxnSp>
        <p:nvCxnSpPr>
          <p:cNvPr id="77" name="Straight Connector 76">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5E3AC03B-3F72-4ECF-B9E4-B0802A43B905}"/>
              </a:ext>
            </a:extLst>
          </p:cNvPr>
          <p:cNvSpPr txBox="1"/>
          <p:nvPr/>
        </p:nvSpPr>
        <p:spPr>
          <a:xfrm>
            <a:off x="1054100" y="5028953"/>
            <a:ext cx="6732001" cy="276999"/>
          </a:xfrm>
          <a:prstGeom prst="rect">
            <a:avLst/>
          </a:prstGeom>
          <a:noFill/>
        </p:spPr>
        <p:txBody>
          <a:bodyPr wrap="square" rtlCol="0">
            <a:spAutoFit/>
          </a:bodyPr>
          <a:lstStyle/>
          <a:p>
            <a:r>
              <a:rPr lang="en-US" sz="1200"/>
              <a:t>Ref : Batch scoring with R models to forecast sales - Azure Architecture Center </a:t>
            </a:r>
          </a:p>
        </p:txBody>
      </p:sp>
    </p:spTree>
    <p:extLst>
      <p:ext uri="{BB962C8B-B14F-4D97-AF65-F5344CB8AC3E}">
        <p14:creationId xmlns:p14="http://schemas.microsoft.com/office/powerpoint/2010/main" val="1077337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44270-CBBE-4D6F-BE4A-ADE2CF2FA559}"/>
              </a:ext>
            </a:extLst>
          </p:cNvPr>
          <p:cNvSpPr>
            <a:spLocks noGrp="1"/>
          </p:cNvSpPr>
          <p:nvPr>
            <p:ph type="title"/>
          </p:nvPr>
        </p:nvSpPr>
        <p:spPr/>
        <p:txBody>
          <a:bodyPr/>
          <a:lstStyle/>
          <a:p>
            <a:r>
              <a:rPr lang="en-US">
                <a:solidFill>
                  <a:schemeClr val="accent1"/>
                </a:solidFill>
              </a:rPr>
              <a:t>Features</a:t>
            </a:r>
          </a:p>
        </p:txBody>
      </p:sp>
      <p:sp>
        <p:nvSpPr>
          <p:cNvPr id="3" name="Content Placeholder 2">
            <a:extLst>
              <a:ext uri="{FF2B5EF4-FFF2-40B4-BE49-F238E27FC236}">
                <a16:creationId xmlns:a16="http://schemas.microsoft.com/office/drawing/2014/main" id="{2B6C1CB5-DA85-4699-B9E5-35B066826D44}"/>
              </a:ext>
            </a:extLst>
          </p:cNvPr>
          <p:cNvSpPr>
            <a:spLocks noGrp="1"/>
          </p:cNvSpPr>
          <p:nvPr>
            <p:ph sz="half" idx="1"/>
          </p:nvPr>
        </p:nvSpPr>
        <p:spPr>
          <a:xfrm>
            <a:off x="1274164" y="2128603"/>
            <a:ext cx="9881516" cy="4182256"/>
          </a:xfrm>
        </p:spPr>
        <p:txBody>
          <a:bodyPr>
            <a:normAutofit lnSpcReduction="10000"/>
          </a:bodyPr>
          <a:lstStyle/>
          <a:p>
            <a:pPr lvl="1">
              <a:buClr>
                <a:schemeClr val="accent1"/>
              </a:buClr>
              <a:buFont typeface="Wingdings" panose="05000000000000000000" pitchFamily="2" charset="2"/>
              <a:buChar char="q"/>
            </a:pPr>
            <a:r>
              <a:rPr lang="en-US" sz="1600" b="1">
                <a:solidFill>
                  <a:schemeClr val="tx1"/>
                </a:solidFill>
              </a:rPr>
              <a:t> </a:t>
            </a:r>
            <a:r>
              <a:rPr lang="en-US" sz="2000" b="1">
                <a:solidFill>
                  <a:schemeClr val="tx1"/>
                </a:solidFill>
              </a:rPr>
              <a:t>Regional Language Support</a:t>
            </a:r>
          </a:p>
          <a:p>
            <a:pPr marL="201168" lvl="1" indent="0">
              <a:buClr>
                <a:schemeClr val="accent1"/>
              </a:buClr>
              <a:buNone/>
            </a:pPr>
            <a:r>
              <a:rPr lang="en-US" sz="1800"/>
              <a:t>Rural Women would be more well versed in their regional language than English. So, Shero app will not only make the app interface user friendly, but additional job or event related posts will also be translated to the user’s language chosen.</a:t>
            </a:r>
          </a:p>
          <a:p>
            <a:pPr lvl="1">
              <a:buClr>
                <a:schemeClr val="accent1"/>
              </a:buClr>
              <a:buFont typeface="Wingdings" panose="05000000000000000000" pitchFamily="2" charset="2"/>
              <a:buChar char="q"/>
            </a:pPr>
            <a:r>
              <a:rPr lang="en-US" sz="2000" b="1">
                <a:solidFill>
                  <a:schemeClr val="tx1"/>
                </a:solidFill>
              </a:rPr>
              <a:t> Job Recommendation based on Azure Machine Learning</a:t>
            </a:r>
          </a:p>
          <a:p>
            <a:pPr marL="201168" lvl="1" indent="0">
              <a:buClr>
                <a:schemeClr val="accent1"/>
              </a:buClr>
              <a:buNone/>
            </a:pPr>
            <a:r>
              <a:rPr lang="en-US" sz="1800"/>
              <a:t>Women have constraints such as location, timings and their own skill level while looking for jobs. The Shero app will use Machine Learning that  would enable it to smartly recommend the most suitable jobs.</a:t>
            </a:r>
            <a:endParaRPr lang="en-US" sz="2000"/>
          </a:p>
          <a:p>
            <a:pPr lvl="1">
              <a:buClr>
                <a:schemeClr val="accent1"/>
              </a:buClr>
              <a:buFont typeface="Wingdings" panose="05000000000000000000" pitchFamily="2" charset="2"/>
              <a:buChar char="q"/>
            </a:pPr>
            <a:r>
              <a:rPr lang="en-US" sz="2000" b="1">
                <a:solidFill>
                  <a:schemeClr val="tx1"/>
                </a:solidFill>
              </a:rPr>
              <a:t> Events and Groups</a:t>
            </a:r>
          </a:p>
          <a:p>
            <a:pPr marL="201168" lvl="1" indent="0">
              <a:buClr>
                <a:schemeClr val="accent1"/>
              </a:buClr>
              <a:buNone/>
            </a:pPr>
            <a:r>
              <a:rPr lang="en-US" sz="1800"/>
              <a:t>There are many workshop for women reskilling conducted by private/government/NGOs. Shero’s Events page shows relevant events to the user based on interests and locations.</a:t>
            </a:r>
          </a:p>
          <a:p>
            <a:pPr marL="201168" lvl="1" indent="0">
              <a:buNone/>
            </a:pPr>
            <a:r>
              <a:rPr lang="en-US" sz="1800"/>
              <a:t>Shero also has a group page. Women can join groups to meet likeminded individuals, here they can learn more and know the true value of their work</a:t>
            </a:r>
            <a:r>
              <a:rPr lang="en-US" sz="2000"/>
              <a:t>.</a:t>
            </a:r>
          </a:p>
          <a:p>
            <a:pPr marL="201168" lvl="1" indent="0">
              <a:buNone/>
            </a:pPr>
            <a:endParaRPr lang="en-US" sz="1800"/>
          </a:p>
          <a:p>
            <a:pPr lvl="1">
              <a:buFont typeface="Wingdings" panose="05000000000000000000" pitchFamily="2" charset="2"/>
              <a:buChar char="q"/>
            </a:pPr>
            <a:endParaRPr lang="en-US" sz="2000"/>
          </a:p>
        </p:txBody>
      </p:sp>
    </p:spTree>
    <p:extLst>
      <p:ext uri="{BB962C8B-B14F-4D97-AF65-F5344CB8AC3E}">
        <p14:creationId xmlns:p14="http://schemas.microsoft.com/office/powerpoint/2010/main" val="34436767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44270-CBBE-4D6F-BE4A-ADE2CF2FA559}"/>
              </a:ext>
            </a:extLst>
          </p:cNvPr>
          <p:cNvSpPr>
            <a:spLocks noGrp="1"/>
          </p:cNvSpPr>
          <p:nvPr>
            <p:ph type="title"/>
          </p:nvPr>
        </p:nvSpPr>
        <p:spPr>
          <a:xfrm>
            <a:off x="1097278" y="258467"/>
            <a:ext cx="10058400" cy="1450757"/>
          </a:xfrm>
        </p:spPr>
        <p:txBody>
          <a:bodyPr/>
          <a:lstStyle/>
          <a:p>
            <a:r>
              <a:rPr lang="en-US">
                <a:solidFill>
                  <a:schemeClr val="accent1"/>
                </a:solidFill>
              </a:rPr>
              <a:t>Features</a:t>
            </a:r>
          </a:p>
        </p:txBody>
      </p:sp>
      <p:sp>
        <p:nvSpPr>
          <p:cNvPr id="3" name="Content Placeholder 2">
            <a:extLst>
              <a:ext uri="{FF2B5EF4-FFF2-40B4-BE49-F238E27FC236}">
                <a16:creationId xmlns:a16="http://schemas.microsoft.com/office/drawing/2014/main" id="{2B6C1CB5-DA85-4699-B9E5-35B066826D44}"/>
              </a:ext>
            </a:extLst>
          </p:cNvPr>
          <p:cNvSpPr>
            <a:spLocks noGrp="1"/>
          </p:cNvSpPr>
          <p:nvPr>
            <p:ph sz="half" idx="1"/>
          </p:nvPr>
        </p:nvSpPr>
        <p:spPr>
          <a:xfrm>
            <a:off x="1274164" y="2128603"/>
            <a:ext cx="9881514" cy="4182256"/>
          </a:xfrm>
        </p:spPr>
        <p:txBody>
          <a:bodyPr>
            <a:normAutofit/>
          </a:bodyPr>
          <a:lstStyle/>
          <a:p>
            <a:pPr lvl="1">
              <a:buFont typeface="Wingdings" panose="05000000000000000000" pitchFamily="2" charset="2"/>
              <a:buChar char="q"/>
            </a:pPr>
            <a:r>
              <a:rPr lang="en-US" sz="1600" b="1" dirty="0">
                <a:solidFill>
                  <a:schemeClr val="tx1"/>
                </a:solidFill>
              </a:rPr>
              <a:t> </a:t>
            </a:r>
            <a:r>
              <a:rPr lang="en-US" sz="2000" b="1" dirty="0">
                <a:solidFill>
                  <a:schemeClr val="tx1"/>
                </a:solidFill>
              </a:rPr>
              <a:t>Grievance Platform</a:t>
            </a:r>
          </a:p>
          <a:p>
            <a:pPr marL="201168" lvl="1" indent="0">
              <a:buNone/>
            </a:pPr>
            <a:r>
              <a:rPr lang="en-US" sz="1800" dirty="0"/>
              <a:t>One of the main concerns, unethical or unsafe workspace and underpayment. They are many instance of scam jobs, that do not pay after work. Shero offers a grievance page that would allow women to anonymously alert relevant officials about the issue. </a:t>
            </a:r>
          </a:p>
          <a:p>
            <a:pPr marL="201168" lvl="1" indent="0">
              <a:buNone/>
            </a:pPr>
            <a:r>
              <a:rPr lang="en-US" sz="1800" dirty="0"/>
              <a:t>Additionally, a Call-in Function would be available for Women to have speedy action for their issues.</a:t>
            </a:r>
          </a:p>
          <a:p>
            <a:pPr lvl="1">
              <a:buFont typeface="Wingdings" panose="05000000000000000000" pitchFamily="2" charset="2"/>
              <a:buChar char="q"/>
            </a:pPr>
            <a:r>
              <a:rPr lang="en-US" sz="2000" dirty="0">
                <a:solidFill>
                  <a:schemeClr val="tx1"/>
                </a:solidFill>
              </a:rPr>
              <a:t> </a:t>
            </a:r>
            <a:r>
              <a:rPr lang="en-US" sz="2000" b="1" dirty="0">
                <a:solidFill>
                  <a:schemeClr val="tx1"/>
                </a:solidFill>
              </a:rPr>
              <a:t>Smart Profiles</a:t>
            </a:r>
          </a:p>
          <a:p>
            <a:pPr marL="201168" lvl="1" indent="0">
              <a:buNone/>
            </a:pPr>
            <a:r>
              <a:rPr lang="en-US" sz="2000" dirty="0"/>
              <a:t>Shero app is an app for all women, It does not matter whether they are illiterate, do not have smartphones, or have a disability.</a:t>
            </a:r>
          </a:p>
          <a:p>
            <a:pPr marL="201168" lvl="1" indent="0">
              <a:buNone/>
            </a:pPr>
            <a:r>
              <a:rPr lang="en-US" sz="2000" dirty="0"/>
              <a:t>Shero profiles enable women to add in a written resume. They can give an audio resume in their regional language if they are illiterate. If they cannot explain their experience in words, we have a gallery where they can put in picture of their work. Smart skill tagging will draw in potential employers to their page.</a:t>
            </a:r>
          </a:p>
        </p:txBody>
      </p:sp>
    </p:spTree>
    <p:extLst>
      <p:ext uri="{BB962C8B-B14F-4D97-AF65-F5344CB8AC3E}">
        <p14:creationId xmlns:p14="http://schemas.microsoft.com/office/powerpoint/2010/main" val="3291797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Graphical user interface, application&#10;&#10;Description automatically generated">
            <a:extLst>
              <a:ext uri="{FF2B5EF4-FFF2-40B4-BE49-F238E27FC236}">
                <a16:creationId xmlns:a16="http://schemas.microsoft.com/office/drawing/2014/main" id="{FB6F7FE7-FE1A-9129-A303-B8621CA22F20}"/>
              </a:ext>
            </a:extLst>
          </p:cNvPr>
          <p:cNvPicPr>
            <a:picLocks noChangeAspect="1"/>
          </p:cNvPicPr>
          <p:nvPr/>
        </p:nvPicPr>
        <p:blipFill>
          <a:blip r:embed="rId2"/>
          <a:stretch>
            <a:fillRect/>
          </a:stretch>
        </p:blipFill>
        <p:spPr>
          <a:xfrm>
            <a:off x="382438" y="275631"/>
            <a:ext cx="11427123" cy="5451391"/>
          </a:xfrm>
          <a:prstGeom prst="rect">
            <a:avLst/>
          </a:prstGeom>
        </p:spPr>
      </p:pic>
    </p:spTree>
    <p:extLst>
      <p:ext uri="{BB962C8B-B14F-4D97-AF65-F5344CB8AC3E}">
        <p14:creationId xmlns:p14="http://schemas.microsoft.com/office/powerpoint/2010/main" val="428000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0DED4052-547E-4BB5-8EAD-36DB8C3837A1}"/>
              </a:ext>
            </a:extLst>
          </p:cNvPr>
          <p:cNvPicPr>
            <a:picLocks noChangeAspect="1"/>
          </p:cNvPicPr>
          <p:nvPr/>
        </p:nvPicPr>
        <p:blipFill>
          <a:blip r:embed="rId2"/>
          <a:stretch>
            <a:fillRect/>
          </a:stretch>
        </p:blipFill>
        <p:spPr>
          <a:xfrm>
            <a:off x="6006092" y="439540"/>
            <a:ext cx="3025152" cy="5352192"/>
          </a:xfrm>
          <a:prstGeom prst="rect">
            <a:avLst/>
          </a:prstGeom>
          <a:effectLst>
            <a:outerShdw blurRad="63500" sx="102000" sy="102000" algn="ctr" rotWithShape="0">
              <a:prstClr val="black">
                <a:alpha val="40000"/>
              </a:prstClr>
            </a:outerShdw>
          </a:effectLst>
        </p:spPr>
      </p:pic>
      <p:pic>
        <p:nvPicPr>
          <p:cNvPr id="20" name="Picture 19">
            <a:extLst>
              <a:ext uri="{FF2B5EF4-FFF2-40B4-BE49-F238E27FC236}">
                <a16:creationId xmlns:a16="http://schemas.microsoft.com/office/drawing/2014/main" id="{47EB62F8-90A5-4C42-8AC6-65D54B3D6AF8}"/>
              </a:ext>
            </a:extLst>
          </p:cNvPr>
          <p:cNvPicPr>
            <a:picLocks noChangeAspect="1"/>
          </p:cNvPicPr>
          <p:nvPr/>
        </p:nvPicPr>
        <p:blipFill rotWithShape="1">
          <a:blip r:embed="rId3"/>
          <a:srcRect l="3670" t="14428" r="10833" b="10878"/>
          <a:stretch/>
        </p:blipFill>
        <p:spPr>
          <a:xfrm>
            <a:off x="9283565" y="419513"/>
            <a:ext cx="2246400" cy="1642480"/>
          </a:xfrm>
          <a:prstGeom prst="rect">
            <a:avLst/>
          </a:prstGeom>
        </p:spPr>
      </p:pic>
      <p:sp>
        <p:nvSpPr>
          <p:cNvPr id="37" name="TextBox 36">
            <a:extLst>
              <a:ext uri="{FF2B5EF4-FFF2-40B4-BE49-F238E27FC236}">
                <a16:creationId xmlns:a16="http://schemas.microsoft.com/office/drawing/2014/main" id="{75B208BA-2238-45BE-A046-E0F0B00EAB8B}"/>
              </a:ext>
            </a:extLst>
          </p:cNvPr>
          <p:cNvSpPr txBox="1"/>
          <p:nvPr/>
        </p:nvSpPr>
        <p:spPr>
          <a:xfrm>
            <a:off x="9234265" y="2230691"/>
            <a:ext cx="2295700" cy="1034129"/>
          </a:xfrm>
          <a:prstGeom prst="rect">
            <a:avLst/>
          </a:prstGeom>
          <a:ln/>
        </p:spPr>
        <p:style>
          <a:lnRef idx="2">
            <a:schemeClr val="accent3"/>
          </a:lnRef>
          <a:fillRef idx="1">
            <a:schemeClr val="lt1"/>
          </a:fillRef>
          <a:effectRef idx="0">
            <a:schemeClr val="accent3"/>
          </a:effectRef>
          <a:fontRef idx="minor">
            <a:schemeClr val="dk1"/>
          </a:fontRef>
        </p:style>
        <p:txBody>
          <a:bodyPr wrap="square" rtlCol="0">
            <a:spAutoFit/>
          </a:bodyPr>
          <a:lstStyle/>
          <a:p>
            <a:pPr lvl="0" defTabSz="889000">
              <a:lnSpc>
                <a:spcPct val="90000"/>
              </a:lnSpc>
              <a:spcBef>
                <a:spcPct val="0"/>
              </a:spcBef>
              <a:spcAft>
                <a:spcPct val="35000"/>
              </a:spcAft>
            </a:pPr>
            <a:r>
              <a:rPr lang="en-US" sz="1700" kern="1200"/>
              <a:t>User can pick the Regional </a:t>
            </a:r>
            <a:r>
              <a:rPr lang="en-US" sz="1700"/>
              <a:t>Language they prefer from the Dropdown</a:t>
            </a:r>
            <a:endParaRPr lang="en-US" sz="1700" kern="1200"/>
          </a:p>
        </p:txBody>
      </p:sp>
      <p:grpSp>
        <p:nvGrpSpPr>
          <p:cNvPr id="64" name="Group 63">
            <a:extLst>
              <a:ext uri="{FF2B5EF4-FFF2-40B4-BE49-F238E27FC236}">
                <a16:creationId xmlns:a16="http://schemas.microsoft.com/office/drawing/2014/main" id="{5D024AD2-7546-4AD9-AAB3-7D779433192D}"/>
              </a:ext>
            </a:extLst>
          </p:cNvPr>
          <p:cNvGrpSpPr/>
          <p:nvPr/>
        </p:nvGrpSpPr>
        <p:grpSpPr>
          <a:xfrm>
            <a:off x="7957344" y="1080756"/>
            <a:ext cx="1326221" cy="253880"/>
            <a:chOff x="10332717" y="4673600"/>
            <a:chExt cx="1123200" cy="253880"/>
          </a:xfrm>
        </p:grpSpPr>
        <p:cxnSp>
          <p:nvCxnSpPr>
            <p:cNvPr id="47" name="Straight Arrow Connector 46">
              <a:extLst>
                <a:ext uri="{FF2B5EF4-FFF2-40B4-BE49-F238E27FC236}">
                  <a16:creationId xmlns:a16="http://schemas.microsoft.com/office/drawing/2014/main" id="{4B5C4DE7-6E53-4BE6-8680-AC7AF0C7F3C5}"/>
                </a:ext>
              </a:extLst>
            </p:cNvPr>
            <p:cNvCxnSpPr/>
            <p:nvPr/>
          </p:nvCxnSpPr>
          <p:spPr>
            <a:xfrm>
              <a:off x="10337654" y="4927480"/>
              <a:ext cx="111826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6DF6EDDE-BA8E-40DC-970B-25AC5E9315D2}"/>
                </a:ext>
              </a:extLst>
            </p:cNvPr>
            <p:cNvCxnSpPr>
              <a:cxnSpLocks/>
            </p:cNvCxnSpPr>
            <p:nvPr/>
          </p:nvCxnSpPr>
          <p:spPr>
            <a:xfrm>
              <a:off x="10332717" y="4673600"/>
              <a:ext cx="0" cy="253880"/>
            </a:xfrm>
            <a:prstGeom prst="line">
              <a:avLst/>
            </a:prstGeom>
          </p:spPr>
          <p:style>
            <a:lnRef idx="1">
              <a:schemeClr val="dk1"/>
            </a:lnRef>
            <a:fillRef idx="0">
              <a:schemeClr val="dk1"/>
            </a:fillRef>
            <a:effectRef idx="0">
              <a:schemeClr val="dk1"/>
            </a:effectRef>
            <a:fontRef idx="minor">
              <a:schemeClr val="tx1"/>
            </a:fontRef>
          </p:style>
        </p:cxnSp>
      </p:grpSp>
      <p:pic>
        <p:nvPicPr>
          <p:cNvPr id="54" name="Picture 53">
            <a:extLst>
              <a:ext uri="{FF2B5EF4-FFF2-40B4-BE49-F238E27FC236}">
                <a16:creationId xmlns:a16="http://schemas.microsoft.com/office/drawing/2014/main" id="{717F3826-3CE7-4992-A5C4-23B1116DFF28}"/>
              </a:ext>
            </a:extLst>
          </p:cNvPr>
          <p:cNvPicPr>
            <a:picLocks noChangeAspect="1"/>
          </p:cNvPicPr>
          <p:nvPr/>
        </p:nvPicPr>
        <p:blipFill>
          <a:blip r:embed="rId4"/>
          <a:stretch>
            <a:fillRect/>
          </a:stretch>
        </p:blipFill>
        <p:spPr>
          <a:xfrm>
            <a:off x="2656114" y="419513"/>
            <a:ext cx="3146957" cy="5352193"/>
          </a:xfrm>
          <a:prstGeom prst="rect">
            <a:avLst/>
          </a:prstGeom>
          <a:effectLst>
            <a:outerShdw blurRad="63500" sx="102000" sy="102000" algn="ctr" rotWithShape="0">
              <a:prstClr val="black">
                <a:alpha val="40000"/>
              </a:prstClr>
            </a:outerShdw>
          </a:effectLst>
        </p:spPr>
      </p:pic>
      <p:sp>
        <p:nvSpPr>
          <p:cNvPr id="56" name="TextBox 55">
            <a:extLst>
              <a:ext uri="{FF2B5EF4-FFF2-40B4-BE49-F238E27FC236}">
                <a16:creationId xmlns:a16="http://schemas.microsoft.com/office/drawing/2014/main" id="{84D07BF0-14BB-48BA-85DA-449A72478EFA}"/>
              </a:ext>
            </a:extLst>
          </p:cNvPr>
          <p:cNvSpPr txBox="1"/>
          <p:nvPr/>
        </p:nvSpPr>
        <p:spPr>
          <a:xfrm>
            <a:off x="101600" y="419513"/>
            <a:ext cx="2092197" cy="1477328"/>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kern="1200" dirty="0"/>
              <a:t>The App Interface and Posts are translated to the User’s preferred Language</a:t>
            </a:r>
            <a:endParaRPr lang="en-US" dirty="0"/>
          </a:p>
        </p:txBody>
      </p:sp>
      <p:cxnSp>
        <p:nvCxnSpPr>
          <p:cNvPr id="58" name="Straight Arrow Connector 57">
            <a:extLst>
              <a:ext uri="{FF2B5EF4-FFF2-40B4-BE49-F238E27FC236}">
                <a16:creationId xmlns:a16="http://schemas.microsoft.com/office/drawing/2014/main" id="{69038FA0-E409-4CC4-9857-6E479DF3BBDB}"/>
              </a:ext>
            </a:extLst>
          </p:cNvPr>
          <p:cNvCxnSpPr>
            <a:cxnSpLocks/>
            <a:stCxn id="56" idx="3"/>
          </p:cNvCxnSpPr>
          <p:nvPr/>
        </p:nvCxnSpPr>
        <p:spPr>
          <a:xfrm>
            <a:off x="2193797" y="1158177"/>
            <a:ext cx="49134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630456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5D06CE-3167-48E0-A8F9-F74562D77A78}"/>
              </a:ext>
            </a:extLst>
          </p:cNvPr>
          <p:cNvPicPr>
            <a:picLocks noChangeAspect="1"/>
          </p:cNvPicPr>
          <p:nvPr/>
        </p:nvPicPr>
        <p:blipFill>
          <a:blip r:embed="rId2"/>
          <a:stretch>
            <a:fillRect/>
          </a:stretch>
        </p:blipFill>
        <p:spPr>
          <a:xfrm>
            <a:off x="2707720" y="393794"/>
            <a:ext cx="3130195" cy="5386848"/>
          </a:xfrm>
          <a:prstGeom prst="rect">
            <a:avLst/>
          </a:prstGeom>
          <a:effectLst>
            <a:outerShdw blurRad="63500" sx="102000" sy="102000" algn="ctr" rotWithShape="0">
              <a:prstClr val="black">
                <a:alpha val="40000"/>
              </a:prstClr>
            </a:outerShdw>
          </a:effectLst>
        </p:spPr>
      </p:pic>
      <p:sp>
        <p:nvSpPr>
          <p:cNvPr id="6" name="Rectangle 5">
            <a:extLst>
              <a:ext uri="{FF2B5EF4-FFF2-40B4-BE49-F238E27FC236}">
                <a16:creationId xmlns:a16="http://schemas.microsoft.com/office/drawing/2014/main" id="{8C5AFA50-5560-407E-9BBB-228044F2577E}"/>
              </a:ext>
            </a:extLst>
          </p:cNvPr>
          <p:cNvSpPr/>
          <p:nvPr/>
        </p:nvSpPr>
        <p:spPr>
          <a:xfrm>
            <a:off x="245998" y="4299857"/>
            <a:ext cx="2234280" cy="894549"/>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a:solidFill>
                  <a:schemeClr val="tx1"/>
                </a:solidFill>
              </a:rPr>
              <a:t>Events based on Locations and Interests are Recommended</a:t>
            </a:r>
          </a:p>
        </p:txBody>
      </p:sp>
      <p:pic>
        <p:nvPicPr>
          <p:cNvPr id="29" name="Picture 28">
            <a:extLst>
              <a:ext uri="{FF2B5EF4-FFF2-40B4-BE49-F238E27FC236}">
                <a16:creationId xmlns:a16="http://schemas.microsoft.com/office/drawing/2014/main" id="{346A3AA6-614B-437E-8C33-46EEC134FC8A}"/>
              </a:ext>
            </a:extLst>
          </p:cNvPr>
          <p:cNvPicPr>
            <a:picLocks noChangeAspect="1"/>
          </p:cNvPicPr>
          <p:nvPr/>
        </p:nvPicPr>
        <p:blipFill>
          <a:blip r:embed="rId3"/>
          <a:stretch>
            <a:fillRect/>
          </a:stretch>
        </p:blipFill>
        <p:spPr>
          <a:xfrm>
            <a:off x="6037539" y="393794"/>
            <a:ext cx="3130196" cy="5386849"/>
          </a:xfrm>
          <a:prstGeom prst="rect">
            <a:avLst/>
          </a:prstGeom>
          <a:ln>
            <a:noFill/>
          </a:ln>
          <a:effectLst>
            <a:outerShdw blurRad="190500" algn="tl" rotWithShape="0">
              <a:srgbClr val="000000">
                <a:alpha val="70000"/>
              </a:srgbClr>
            </a:outerShdw>
          </a:effectLst>
        </p:spPr>
      </p:pic>
      <p:sp>
        <p:nvSpPr>
          <p:cNvPr id="30" name="Rectangle 29">
            <a:extLst>
              <a:ext uri="{FF2B5EF4-FFF2-40B4-BE49-F238E27FC236}">
                <a16:creationId xmlns:a16="http://schemas.microsoft.com/office/drawing/2014/main" id="{2E0AEE96-899A-4AF0-80DB-B29BDD237494}"/>
              </a:ext>
            </a:extLst>
          </p:cNvPr>
          <p:cNvSpPr/>
          <p:nvPr/>
        </p:nvSpPr>
        <p:spPr>
          <a:xfrm>
            <a:off x="441677" y="636643"/>
            <a:ext cx="2027942" cy="88142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600"/>
              <a:t>User can select the events based on interested category.</a:t>
            </a:r>
          </a:p>
        </p:txBody>
      </p:sp>
      <p:cxnSp>
        <p:nvCxnSpPr>
          <p:cNvPr id="32" name="Straight Arrow Connector 31">
            <a:extLst>
              <a:ext uri="{FF2B5EF4-FFF2-40B4-BE49-F238E27FC236}">
                <a16:creationId xmlns:a16="http://schemas.microsoft.com/office/drawing/2014/main" id="{ECE8A0A0-9257-4443-83FA-0D7C53DF6983}"/>
              </a:ext>
            </a:extLst>
          </p:cNvPr>
          <p:cNvCxnSpPr>
            <a:cxnSpLocks/>
            <a:stCxn id="30" idx="3"/>
          </p:cNvCxnSpPr>
          <p:nvPr/>
        </p:nvCxnSpPr>
        <p:spPr>
          <a:xfrm>
            <a:off x="2469619" y="1077358"/>
            <a:ext cx="35081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278ADD9E-2E51-4111-9C84-486D7945469D}"/>
              </a:ext>
            </a:extLst>
          </p:cNvPr>
          <p:cNvCxnSpPr>
            <a:cxnSpLocks/>
          </p:cNvCxnSpPr>
          <p:nvPr/>
        </p:nvCxnSpPr>
        <p:spPr>
          <a:xfrm>
            <a:off x="2470627" y="4988958"/>
            <a:ext cx="47418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0FDA6798-7504-426E-9F7D-C5950B96AA63}"/>
              </a:ext>
            </a:extLst>
          </p:cNvPr>
          <p:cNvSpPr txBox="1"/>
          <p:nvPr/>
        </p:nvSpPr>
        <p:spPr>
          <a:xfrm>
            <a:off x="9610370" y="1488279"/>
            <a:ext cx="2417434" cy="120032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t>User can join Groups to find people with similar interests and Interact with them. </a:t>
            </a:r>
          </a:p>
        </p:txBody>
      </p:sp>
      <p:sp>
        <p:nvSpPr>
          <p:cNvPr id="18" name="TextBox 17">
            <a:extLst>
              <a:ext uri="{FF2B5EF4-FFF2-40B4-BE49-F238E27FC236}">
                <a16:creationId xmlns:a16="http://schemas.microsoft.com/office/drawing/2014/main" id="{42C340E7-0B54-44CA-8C58-65172FA1B81D}"/>
              </a:ext>
            </a:extLst>
          </p:cNvPr>
          <p:cNvSpPr txBox="1"/>
          <p:nvPr/>
        </p:nvSpPr>
        <p:spPr>
          <a:xfrm>
            <a:off x="9609471" y="3561193"/>
            <a:ext cx="2417434" cy="1477328"/>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a:t>People who contribute and help the fellow members of the group are provided with rewards and gifts</a:t>
            </a:r>
          </a:p>
        </p:txBody>
      </p:sp>
      <p:cxnSp>
        <p:nvCxnSpPr>
          <p:cNvPr id="20" name="Straight Arrow Connector 19">
            <a:extLst>
              <a:ext uri="{FF2B5EF4-FFF2-40B4-BE49-F238E27FC236}">
                <a16:creationId xmlns:a16="http://schemas.microsoft.com/office/drawing/2014/main" id="{0B309FEE-26C1-40A7-98BA-6F517D373D49}"/>
              </a:ext>
            </a:extLst>
          </p:cNvPr>
          <p:cNvCxnSpPr>
            <a:cxnSpLocks/>
          </p:cNvCxnSpPr>
          <p:nvPr/>
        </p:nvCxnSpPr>
        <p:spPr>
          <a:xfrm flipH="1">
            <a:off x="9090481" y="2086829"/>
            <a:ext cx="51988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8BD7B7E1-6C03-4003-8264-F3903FBA28D0}"/>
              </a:ext>
            </a:extLst>
          </p:cNvPr>
          <p:cNvCxnSpPr/>
          <p:nvPr/>
        </p:nvCxnSpPr>
        <p:spPr>
          <a:xfrm flipH="1">
            <a:off x="9090481" y="4078514"/>
            <a:ext cx="5189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138941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151D0C-831E-4544-9A89-6A87F1512E3C}"/>
              </a:ext>
            </a:extLst>
          </p:cNvPr>
          <p:cNvPicPr>
            <a:picLocks noChangeAspect="1"/>
          </p:cNvPicPr>
          <p:nvPr/>
        </p:nvPicPr>
        <p:blipFill>
          <a:blip r:embed="rId3"/>
          <a:stretch>
            <a:fillRect/>
          </a:stretch>
        </p:blipFill>
        <p:spPr>
          <a:xfrm>
            <a:off x="2152712" y="618836"/>
            <a:ext cx="3099185" cy="5333481"/>
          </a:xfrm>
          <a:prstGeom prst="rect">
            <a:avLst/>
          </a:prstGeom>
        </p:spPr>
      </p:pic>
      <p:pic>
        <p:nvPicPr>
          <p:cNvPr id="7" name="Picture 6">
            <a:extLst>
              <a:ext uri="{FF2B5EF4-FFF2-40B4-BE49-F238E27FC236}">
                <a16:creationId xmlns:a16="http://schemas.microsoft.com/office/drawing/2014/main" id="{3C5D9752-EC48-4780-96F0-12404F206CE3}"/>
              </a:ext>
            </a:extLst>
          </p:cNvPr>
          <p:cNvPicPr>
            <a:picLocks noChangeAspect="1"/>
          </p:cNvPicPr>
          <p:nvPr/>
        </p:nvPicPr>
        <p:blipFill>
          <a:blip r:embed="rId4"/>
          <a:stretch>
            <a:fillRect/>
          </a:stretch>
        </p:blipFill>
        <p:spPr>
          <a:xfrm>
            <a:off x="5649609" y="618836"/>
            <a:ext cx="3176997" cy="5333481"/>
          </a:xfrm>
          <a:prstGeom prst="rect">
            <a:avLst/>
          </a:prstGeom>
        </p:spPr>
      </p:pic>
      <p:sp>
        <p:nvSpPr>
          <p:cNvPr id="12" name="TextBox 11">
            <a:extLst>
              <a:ext uri="{FF2B5EF4-FFF2-40B4-BE49-F238E27FC236}">
                <a16:creationId xmlns:a16="http://schemas.microsoft.com/office/drawing/2014/main" id="{405B7965-EBF3-4716-AED9-CBD1B53CE05A}"/>
              </a:ext>
            </a:extLst>
          </p:cNvPr>
          <p:cNvSpPr txBox="1"/>
          <p:nvPr/>
        </p:nvSpPr>
        <p:spPr>
          <a:xfrm>
            <a:off x="9622029" y="905394"/>
            <a:ext cx="2302193" cy="584775"/>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US" sz="1600" dirty="0"/>
              <a:t>Location based </a:t>
            </a:r>
          </a:p>
          <a:p>
            <a:r>
              <a:rPr lang="en-US" sz="1600" dirty="0"/>
              <a:t>Recommendation</a:t>
            </a:r>
          </a:p>
        </p:txBody>
      </p:sp>
      <p:cxnSp>
        <p:nvCxnSpPr>
          <p:cNvPr id="14" name="Straight Arrow Connector 13">
            <a:extLst>
              <a:ext uri="{FF2B5EF4-FFF2-40B4-BE49-F238E27FC236}">
                <a16:creationId xmlns:a16="http://schemas.microsoft.com/office/drawing/2014/main" id="{785B3401-7354-439F-B1B9-B404834B38A0}"/>
              </a:ext>
            </a:extLst>
          </p:cNvPr>
          <p:cNvCxnSpPr/>
          <p:nvPr/>
        </p:nvCxnSpPr>
        <p:spPr>
          <a:xfrm>
            <a:off x="8280400" y="1308100"/>
            <a:ext cx="12718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C9882C4-DBE9-44AB-B0B7-80EF556CAA70}"/>
              </a:ext>
            </a:extLst>
          </p:cNvPr>
          <p:cNvSpPr txBox="1"/>
          <p:nvPr/>
        </p:nvSpPr>
        <p:spPr>
          <a:xfrm>
            <a:off x="133412" y="1551725"/>
            <a:ext cx="2019300" cy="830997"/>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sz="1600"/>
              <a:t>Skill-set and Interest Based Recommendation</a:t>
            </a:r>
          </a:p>
        </p:txBody>
      </p:sp>
      <p:cxnSp>
        <p:nvCxnSpPr>
          <p:cNvPr id="17" name="Connector: Elbow 16">
            <a:extLst>
              <a:ext uri="{FF2B5EF4-FFF2-40B4-BE49-F238E27FC236}">
                <a16:creationId xmlns:a16="http://schemas.microsoft.com/office/drawing/2014/main" id="{5BB0D050-DB3F-41C7-8DA2-EE4FBEA6C85C}"/>
              </a:ext>
            </a:extLst>
          </p:cNvPr>
          <p:cNvCxnSpPr/>
          <p:nvPr/>
        </p:nvCxnSpPr>
        <p:spPr>
          <a:xfrm rot="10800000" flipV="1">
            <a:off x="2152712" y="1487062"/>
            <a:ext cx="1930848" cy="12932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86736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B2E078-2325-47E4-A491-1F4BB7B9B549}"/>
              </a:ext>
            </a:extLst>
          </p:cNvPr>
          <p:cNvPicPr>
            <a:picLocks noChangeAspect="1"/>
          </p:cNvPicPr>
          <p:nvPr/>
        </p:nvPicPr>
        <p:blipFill>
          <a:blip r:embed="rId2"/>
          <a:stretch>
            <a:fillRect/>
          </a:stretch>
        </p:blipFill>
        <p:spPr>
          <a:xfrm>
            <a:off x="4407611" y="110799"/>
            <a:ext cx="3433764" cy="6104468"/>
          </a:xfrm>
          <a:prstGeom prst="rect">
            <a:avLst/>
          </a:prstGeom>
          <a:effectLst>
            <a:outerShdw blurRad="63500" sx="102000" sy="102000" algn="ctr" rotWithShape="0">
              <a:prstClr val="black">
                <a:alpha val="40000"/>
              </a:prstClr>
            </a:outerShdw>
          </a:effectLst>
        </p:spPr>
      </p:pic>
      <p:pic>
        <p:nvPicPr>
          <p:cNvPr id="5" name="Picture 4">
            <a:extLst>
              <a:ext uri="{FF2B5EF4-FFF2-40B4-BE49-F238E27FC236}">
                <a16:creationId xmlns:a16="http://schemas.microsoft.com/office/drawing/2014/main" id="{6BC52C44-CC0F-4C50-A884-A624138B8CEE}"/>
              </a:ext>
            </a:extLst>
          </p:cNvPr>
          <p:cNvPicPr>
            <a:picLocks noChangeAspect="1"/>
          </p:cNvPicPr>
          <p:nvPr/>
        </p:nvPicPr>
        <p:blipFill>
          <a:blip r:embed="rId3"/>
          <a:stretch>
            <a:fillRect/>
          </a:stretch>
        </p:blipFill>
        <p:spPr>
          <a:xfrm>
            <a:off x="8722047" y="298856"/>
            <a:ext cx="2796916" cy="1768050"/>
          </a:xfrm>
          <a:prstGeom prst="rect">
            <a:avLst/>
          </a:prstGeom>
        </p:spPr>
      </p:pic>
      <p:cxnSp>
        <p:nvCxnSpPr>
          <p:cNvPr id="10" name="Connector: Elbow 9">
            <a:extLst>
              <a:ext uri="{FF2B5EF4-FFF2-40B4-BE49-F238E27FC236}">
                <a16:creationId xmlns:a16="http://schemas.microsoft.com/office/drawing/2014/main" id="{E08FC432-0D36-4105-9D93-377164E39D66}"/>
              </a:ext>
            </a:extLst>
          </p:cNvPr>
          <p:cNvCxnSpPr>
            <a:cxnSpLocks/>
          </p:cNvCxnSpPr>
          <p:nvPr/>
        </p:nvCxnSpPr>
        <p:spPr>
          <a:xfrm flipV="1">
            <a:off x="6702122" y="614597"/>
            <a:ext cx="2019925" cy="1334124"/>
          </a:xfrm>
          <a:prstGeom prst="bentConnector3">
            <a:avLst>
              <a:gd name="adj1" fmla="val 72263"/>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B6A57DCF-1455-412A-8308-F212A1F3D100}"/>
              </a:ext>
            </a:extLst>
          </p:cNvPr>
          <p:cNvSpPr txBox="1"/>
          <p:nvPr/>
        </p:nvSpPr>
        <p:spPr>
          <a:xfrm>
            <a:off x="8722047" y="2264462"/>
            <a:ext cx="2796916" cy="798680"/>
          </a:xfrm>
          <a:prstGeom prst="rect">
            <a:avLst/>
          </a:prstGeom>
          <a:ln/>
        </p:spPr>
        <p:style>
          <a:lnRef idx="2">
            <a:schemeClr val="accent3"/>
          </a:lnRef>
          <a:fillRef idx="1">
            <a:schemeClr val="lt1"/>
          </a:fillRef>
          <a:effectRef idx="0">
            <a:schemeClr val="accent3"/>
          </a:effectRef>
          <a:fontRef idx="minor">
            <a:schemeClr val="dk1"/>
          </a:fontRef>
        </p:style>
        <p:txBody>
          <a:bodyPr wrap="square" rtlCol="0">
            <a:spAutoFit/>
          </a:bodyPr>
          <a:lstStyle/>
          <a:p>
            <a:pPr lvl="0" defTabSz="889000">
              <a:lnSpc>
                <a:spcPct val="90000"/>
              </a:lnSpc>
              <a:spcBef>
                <a:spcPct val="0"/>
              </a:spcBef>
              <a:spcAft>
                <a:spcPct val="35000"/>
              </a:spcAft>
            </a:pPr>
            <a:r>
              <a:rPr lang="en-US" sz="1700" kern="1200"/>
              <a:t>Different Types of issues are addressed by the grievance platform.</a:t>
            </a:r>
          </a:p>
        </p:txBody>
      </p:sp>
      <p:sp>
        <p:nvSpPr>
          <p:cNvPr id="18" name="TextBox 17">
            <a:extLst>
              <a:ext uri="{FF2B5EF4-FFF2-40B4-BE49-F238E27FC236}">
                <a16:creationId xmlns:a16="http://schemas.microsoft.com/office/drawing/2014/main" id="{914B5FAA-B903-46FB-B50F-90BD665ABC39}"/>
              </a:ext>
            </a:extLst>
          </p:cNvPr>
          <p:cNvSpPr txBox="1"/>
          <p:nvPr/>
        </p:nvSpPr>
        <p:spPr>
          <a:xfrm>
            <a:off x="112942" y="2828835"/>
            <a:ext cx="3676337" cy="1200329"/>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kern="1200"/>
              <a:t>Grievance or Queries can be submitted via the app. </a:t>
            </a:r>
            <a:r>
              <a:rPr lang="en-US"/>
              <a:t>Shero will raise a ticket and submit it to an officer.</a:t>
            </a:r>
          </a:p>
        </p:txBody>
      </p:sp>
      <p:cxnSp>
        <p:nvCxnSpPr>
          <p:cNvPr id="29" name="Straight Arrow Connector 28">
            <a:extLst>
              <a:ext uri="{FF2B5EF4-FFF2-40B4-BE49-F238E27FC236}">
                <a16:creationId xmlns:a16="http://schemas.microsoft.com/office/drawing/2014/main" id="{70B39E66-CFBF-4FBB-83DF-8F39DB1BED54}"/>
              </a:ext>
            </a:extLst>
          </p:cNvPr>
          <p:cNvCxnSpPr>
            <a:cxnSpLocks/>
            <a:stCxn id="18" idx="3"/>
          </p:cNvCxnSpPr>
          <p:nvPr/>
        </p:nvCxnSpPr>
        <p:spPr>
          <a:xfrm>
            <a:off x="3789279" y="3429000"/>
            <a:ext cx="93746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F953D24F-5A8E-4E1E-976A-D13819403D6E}"/>
              </a:ext>
            </a:extLst>
          </p:cNvPr>
          <p:cNvSpPr txBox="1"/>
          <p:nvPr/>
        </p:nvSpPr>
        <p:spPr>
          <a:xfrm>
            <a:off x="8338607" y="4909280"/>
            <a:ext cx="3676337" cy="1200329"/>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a:t>Grievance can also be submitted via a Call-in.</a:t>
            </a:r>
          </a:p>
          <a:p>
            <a:r>
              <a:rPr lang="en-US"/>
              <a:t>The Phone number for the Call In is linked here.</a:t>
            </a:r>
          </a:p>
        </p:txBody>
      </p:sp>
      <p:cxnSp>
        <p:nvCxnSpPr>
          <p:cNvPr id="33" name="Straight Arrow Connector 32">
            <a:extLst>
              <a:ext uri="{FF2B5EF4-FFF2-40B4-BE49-F238E27FC236}">
                <a16:creationId xmlns:a16="http://schemas.microsoft.com/office/drawing/2014/main" id="{C945BC71-72CB-4F8C-B47A-A4BD40DA2E45}"/>
              </a:ext>
            </a:extLst>
          </p:cNvPr>
          <p:cNvCxnSpPr>
            <a:cxnSpLocks/>
          </p:cNvCxnSpPr>
          <p:nvPr/>
        </p:nvCxnSpPr>
        <p:spPr>
          <a:xfrm flipH="1">
            <a:off x="6921305" y="5866228"/>
            <a:ext cx="141730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613204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93FB0-781C-418A-B577-E027D2060D4E}"/>
              </a:ext>
            </a:extLst>
          </p:cNvPr>
          <p:cNvSpPr>
            <a:spLocks noGrp="1"/>
          </p:cNvSpPr>
          <p:nvPr>
            <p:ph type="title"/>
          </p:nvPr>
        </p:nvSpPr>
        <p:spPr/>
        <p:txBody>
          <a:bodyPr/>
          <a:lstStyle/>
          <a:p>
            <a:r>
              <a:rPr lang="en-US" sz="4000" dirty="0">
                <a:solidFill>
                  <a:schemeClr val="accent1"/>
                </a:solidFill>
              </a:rPr>
              <a:t>FUTURE SCOPE</a:t>
            </a:r>
          </a:p>
        </p:txBody>
      </p:sp>
      <p:sp>
        <p:nvSpPr>
          <p:cNvPr id="3" name="Content Placeholder 2">
            <a:extLst>
              <a:ext uri="{FF2B5EF4-FFF2-40B4-BE49-F238E27FC236}">
                <a16:creationId xmlns:a16="http://schemas.microsoft.com/office/drawing/2014/main" id="{35829C95-9DBC-42CC-A07D-C9E9225E6ED3}"/>
              </a:ext>
            </a:extLst>
          </p:cNvPr>
          <p:cNvSpPr>
            <a:spLocks noGrp="1"/>
          </p:cNvSpPr>
          <p:nvPr>
            <p:ph sz="half" idx="1"/>
          </p:nvPr>
        </p:nvSpPr>
        <p:spPr/>
        <p:txBody>
          <a:bodyPr>
            <a:normAutofit lnSpcReduction="10000"/>
          </a:bodyPr>
          <a:lstStyle/>
          <a:p>
            <a:pPr>
              <a:buFont typeface="Wingdings" panose="05000000000000000000" pitchFamily="2" charset="2"/>
              <a:buChar char="q"/>
            </a:pPr>
            <a:r>
              <a:rPr lang="en-US" b="1" dirty="0"/>
              <a:t> Job Recommendation via Calls</a:t>
            </a:r>
          </a:p>
          <a:p>
            <a:pPr marL="201168" lvl="1" indent="0">
              <a:buNone/>
            </a:pPr>
            <a:r>
              <a:rPr lang="en-US" dirty="0"/>
              <a:t>Women can easily make an account and update a profile on Shero if then had smartphones.</a:t>
            </a:r>
          </a:p>
          <a:p>
            <a:pPr marL="201168" lvl="1" indent="0">
              <a:buNone/>
            </a:pPr>
            <a:r>
              <a:rPr lang="en-US" dirty="0"/>
              <a:t>But we want to be able to reach interested women with relevant jobs, even if they don’t have smart phones. </a:t>
            </a:r>
          </a:p>
          <a:p>
            <a:pPr marL="201168" lvl="1" indent="0">
              <a:buNone/>
            </a:pPr>
            <a:r>
              <a:rPr lang="en-US" dirty="0"/>
              <a:t>Those who don’t have a smart phone should be able to make a profile in the nearest E-center and opt for a </a:t>
            </a:r>
            <a:r>
              <a:rPr lang="en-US" b="1" dirty="0"/>
              <a:t>“Call ME”</a:t>
            </a:r>
            <a:r>
              <a:rPr lang="en-US" dirty="0"/>
              <a:t> service.</a:t>
            </a:r>
          </a:p>
          <a:p>
            <a:pPr marL="201168" lvl="1" indent="0">
              <a:buNone/>
            </a:pPr>
            <a:r>
              <a:rPr lang="en-US" dirty="0"/>
              <a:t>This one-time effort will let our Job recommendation System know about her profile and we can automate Weekly calls or messages directly sent to her mobile phone.</a:t>
            </a:r>
          </a:p>
          <a:p>
            <a:pPr marL="201168" lvl="1" indent="0">
              <a:buNone/>
            </a:pPr>
            <a:endParaRPr lang="en-US" dirty="0"/>
          </a:p>
        </p:txBody>
      </p:sp>
      <p:sp>
        <p:nvSpPr>
          <p:cNvPr id="4" name="Content Placeholder 3">
            <a:extLst>
              <a:ext uri="{FF2B5EF4-FFF2-40B4-BE49-F238E27FC236}">
                <a16:creationId xmlns:a16="http://schemas.microsoft.com/office/drawing/2014/main" id="{2B805F03-DCA5-439F-BC9C-DD4E15F00C0D}"/>
              </a:ext>
            </a:extLst>
          </p:cNvPr>
          <p:cNvSpPr>
            <a:spLocks noGrp="1"/>
          </p:cNvSpPr>
          <p:nvPr>
            <p:ph sz="half" idx="2"/>
          </p:nvPr>
        </p:nvSpPr>
        <p:spPr/>
        <p:txBody>
          <a:bodyPr>
            <a:normAutofit lnSpcReduction="10000"/>
          </a:bodyPr>
          <a:lstStyle/>
          <a:p>
            <a:pPr>
              <a:buFont typeface="Wingdings" panose="05000000000000000000" pitchFamily="2" charset="2"/>
              <a:buChar char="q"/>
            </a:pPr>
            <a:r>
              <a:rPr lang="en-US" b="1" dirty="0"/>
              <a:t> Reward System for Group Participants</a:t>
            </a:r>
          </a:p>
          <a:p>
            <a:pPr marL="201168" lvl="1" indent="0">
              <a:buNone/>
            </a:pPr>
            <a:r>
              <a:rPr lang="en-US" dirty="0"/>
              <a:t>We want Women to actively participate in their local groups. We want to create a group leaderboard system where they can rank up and earn badges. They earn </a:t>
            </a:r>
            <a:r>
              <a:rPr lang="en-US" b="1" dirty="0"/>
              <a:t>SHERO point </a:t>
            </a:r>
            <a:r>
              <a:rPr lang="en-US" dirty="0"/>
              <a:t>for actively participating in group events, creating helpful content for the community and individually helping out peers.</a:t>
            </a:r>
          </a:p>
          <a:p>
            <a:pPr marL="201168" lvl="1" indent="0">
              <a:buNone/>
            </a:pPr>
            <a:r>
              <a:rPr lang="en-US" dirty="0"/>
              <a:t>This helps in keeping the community active and friendly. The short-term benefits includes ranking up rewards and exclusive titles, and Long-term benefits include recognition and better job opportunities.</a:t>
            </a:r>
          </a:p>
        </p:txBody>
      </p:sp>
    </p:spTree>
    <p:extLst>
      <p:ext uri="{BB962C8B-B14F-4D97-AF65-F5344CB8AC3E}">
        <p14:creationId xmlns:p14="http://schemas.microsoft.com/office/powerpoint/2010/main" val="1194233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AB400-ECE9-4A31-988E-D9662C7E31B5}"/>
              </a:ext>
            </a:extLst>
          </p:cNvPr>
          <p:cNvSpPr>
            <a:spLocks noGrp="1"/>
          </p:cNvSpPr>
          <p:nvPr>
            <p:ph type="title"/>
          </p:nvPr>
        </p:nvSpPr>
        <p:spPr/>
        <p:txBody>
          <a:bodyPr/>
          <a:lstStyle/>
          <a:p>
            <a:r>
              <a:rPr lang="en-US"/>
              <a:t>TEAM</a:t>
            </a:r>
            <a:br>
              <a:rPr lang="en-US"/>
            </a:br>
            <a:r>
              <a:rPr lang="en-US"/>
              <a:t>Hack Overflow</a:t>
            </a:r>
          </a:p>
        </p:txBody>
      </p:sp>
      <p:pic>
        <p:nvPicPr>
          <p:cNvPr id="6" name="Content Placeholder 5" descr="Logo&#10;&#10;Description automatically generated">
            <a:extLst>
              <a:ext uri="{FF2B5EF4-FFF2-40B4-BE49-F238E27FC236}">
                <a16:creationId xmlns:a16="http://schemas.microsoft.com/office/drawing/2014/main" id="{198F6477-D97D-4546-832B-6E2958E90614}"/>
              </a:ext>
            </a:extLst>
          </p:cNvPr>
          <p:cNvPicPr>
            <a:picLocks noGrp="1" noChangeAspect="1"/>
          </p:cNvPicPr>
          <p:nvPr>
            <p:ph idx="1"/>
          </p:nvPr>
        </p:nvPicPr>
        <p:blipFill>
          <a:blip r:embed="rId2"/>
          <a:stretch>
            <a:fillRect/>
          </a:stretch>
        </p:blipFill>
        <p:spPr>
          <a:xfrm>
            <a:off x="5776119" y="812800"/>
            <a:ext cx="5294313" cy="5294313"/>
          </a:xfrm>
        </p:spPr>
      </p:pic>
      <p:sp>
        <p:nvSpPr>
          <p:cNvPr id="4" name="Text Placeholder 3">
            <a:extLst>
              <a:ext uri="{FF2B5EF4-FFF2-40B4-BE49-F238E27FC236}">
                <a16:creationId xmlns:a16="http://schemas.microsoft.com/office/drawing/2014/main" id="{A63A4923-9436-4D95-8DB1-9542A639A0F0}"/>
              </a:ext>
            </a:extLst>
          </p:cNvPr>
          <p:cNvSpPr>
            <a:spLocks noGrp="1"/>
          </p:cNvSpPr>
          <p:nvPr>
            <p:ph type="body" sz="half" idx="2"/>
          </p:nvPr>
        </p:nvSpPr>
        <p:spPr/>
        <p:txBody>
          <a:bodyPr/>
          <a:lstStyle/>
          <a:p>
            <a:pPr lvl="0"/>
            <a:r>
              <a:rPr lang="en-US" sz="1800" b="1">
                <a:latin typeface="+mj-lt"/>
              </a:rPr>
              <a:t>TEAM MEMBERS</a:t>
            </a:r>
          </a:p>
          <a:p>
            <a:pPr marL="457200" indent="-457200">
              <a:buFont typeface="+mj-lt"/>
              <a:buAutoNum type="arabicPeriod"/>
            </a:pPr>
            <a:r>
              <a:rPr lang="en-US" sz="1800">
                <a:latin typeface="+mj-lt"/>
              </a:rPr>
              <a:t>Harshini. K </a:t>
            </a:r>
          </a:p>
          <a:p>
            <a:pPr marL="457200" indent="-457200">
              <a:buFont typeface="+mj-lt"/>
              <a:buAutoNum type="arabicPeriod"/>
            </a:pPr>
            <a:r>
              <a:rPr lang="en-US" sz="1800">
                <a:latin typeface="+mj-lt"/>
              </a:rPr>
              <a:t>Nagarathe Malavika</a:t>
            </a:r>
          </a:p>
          <a:p>
            <a:pPr marL="457200" indent="-457200">
              <a:buFont typeface="+mj-lt"/>
              <a:buAutoNum type="arabicPeriod"/>
            </a:pPr>
            <a:r>
              <a:rPr lang="en-US" sz="1800">
                <a:latin typeface="+mj-lt"/>
              </a:rPr>
              <a:t>Vipanchi Samindla</a:t>
            </a:r>
          </a:p>
          <a:p>
            <a:pPr marL="457200" indent="-457200">
              <a:buFont typeface="+mj-lt"/>
              <a:buAutoNum type="arabicPeriod"/>
            </a:pPr>
            <a:r>
              <a:rPr lang="en-US" sz="1800">
                <a:latin typeface="+mj-lt"/>
              </a:rPr>
              <a:t>Rajeshwari Chapparad</a:t>
            </a:r>
          </a:p>
          <a:p>
            <a:endParaRPr lang="en-US"/>
          </a:p>
        </p:txBody>
      </p:sp>
    </p:spTree>
    <p:extLst>
      <p:ext uri="{BB962C8B-B14F-4D97-AF65-F5344CB8AC3E}">
        <p14:creationId xmlns:p14="http://schemas.microsoft.com/office/powerpoint/2010/main" val="40427786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93FB0-781C-418A-B577-E027D2060D4E}"/>
              </a:ext>
            </a:extLst>
          </p:cNvPr>
          <p:cNvSpPr>
            <a:spLocks noGrp="1"/>
          </p:cNvSpPr>
          <p:nvPr>
            <p:ph type="title"/>
          </p:nvPr>
        </p:nvSpPr>
        <p:spPr/>
        <p:txBody>
          <a:bodyPr/>
          <a:lstStyle/>
          <a:p>
            <a:r>
              <a:rPr lang="en-US" sz="4000" dirty="0">
                <a:solidFill>
                  <a:schemeClr val="accent1"/>
                </a:solidFill>
              </a:rPr>
              <a:t>FUTURE SCOPE</a:t>
            </a:r>
          </a:p>
        </p:txBody>
      </p:sp>
      <p:sp>
        <p:nvSpPr>
          <p:cNvPr id="3" name="Content Placeholder 2">
            <a:extLst>
              <a:ext uri="{FF2B5EF4-FFF2-40B4-BE49-F238E27FC236}">
                <a16:creationId xmlns:a16="http://schemas.microsoft.com/office/drawing/2014/main" id="{35829C95-9DBC-42CC-A07D-C9E9225E6ED3}"/>
              </a:ext>
            </a:extLst>
          </p:cNvPr>
          <p:cNvSpPr>
            <a:spLocks noGrp="1"/>
          </p:cNvSpPr>
          <p:nvPr>
            <p:ph sz="half" idx="1"/>
          </p:nvPr>
        </p:nvSpPr>
        <p:spPr/>
        <p:txBody>
          <a:bodyPr>
            <a:normAutofit lnSpcReduction="10000"/>
          </a:bodyPr>
          <a:lstStyle/>
          <a:p>
            <a:pPr>
              <a:buFont typeface="Wingdings" panose="05000000000000000000" pitchFamily="2" charset="2"/>
              <a:buChar char="q"/>
            </a:pPr>
            <a:r>
              <a:rPr lang="en-US" b="1" dirty="0"/>
              <a:t> Mentors and Online Web Events</a:t>
            </a:r>
          </a:p>
          <a:p>
            <a:pPr marL="201168" lvl="1" indent="0">
              <a:buNone/>
            </a:pPr>
            <a:r>
              <a:rPr lang="en-US" dirty="0"/>
              <a:t>Our app is not just meant for searching jobs but also for reskilling. We want our platform to be the gateway for volunteers who would like to mentor and organize web events.</a:t>
            </a:r>
          </a:p>
          <a:p>
            <a:pPr marL="201168" lvl="1" indent="0">
              <a:buNone/>
            </a:pPr>
            <a:r>
              <a:rPr lang="en-US" dirty="0"/>
              <a:t>Groups should be able to organize and record web events. They should be able to create and provide relevant courses on platform that will greatly boost skills and benefit their members.</a:t>
            </a:r>
          </a:p>
          <a:p>
            <a:pPr marL="201168" lvl="1" indent="0">
              <a:buNone/>
            </a:pPr>
            <a:r>
              <a:rPr lang="en-US" dirty="0"/>
              <a:t>They can pick out workers to mentor individually by selecting active group members or member from the leader board.</a:t>
            </a:r>
          </a:p>
          <a:p>
            <a:pPr marL="201168" lvl="1" indent="0">
              <a:buNone/>
            </a:pPr>
            <a:endParaRPr lang="en-US" dirty="0"/>
          </a:p>
          <a:p>
            <a:pPr marL="201168" lvl="1" indent="0">
              <a:buNone/>
            </a:pPr>
            <a:endParaRPr lang="en-US" dirty="0"/>
          </a:p>
        </p:txBody>
      </p:sp>
      <p:sp>
        <p:nvSpPr>
          <p:cNvPr id="4" name="Content Placeholder 3">
            <a:extLst>
              <a:ext uri="{FF2B5EF4-FFF2-40B4-BE49-F238E27FC236}">
                <a16:creationId xmlns:a16="http://schemas.microsoft.com/office/drawing/2014/main" id="{2B805F03-DCA5-439F-BC9C-DD4E15F00C0D}"/>
              </a:ext>
            </a:extLst>
          </p:cNvPr>
          <p:cNvSpPr>
            <a:spLocks noGrp="1"/>
          </p:cNvSpPr>
          <p:nvPr>
            <p:ph sz="half" idx="2"/>
          </p:nvPr>
        </p:nvSpPr>
        <p:spPr/>
        <p:txBody>
          <a:bodyPr>
            <a:normAutofit lnSpcReduction="10000"/>
          </a:bodyPr>
          <a:lstStyle/>
          <a:p>
            <a:pPr>
              <a:buFont typeface="Wingdings" panose="05000000000000000000" pitchFamily="2" charset="2"/>
              <a:buChar char="q"/>
            </a:pPr>
            <a:r>
              <a:rPr lang="en-US" b="1" dirty="0"/>
              <a:t> Sponsor and Grants</a:t>
            </a:r>
          </a:p>
          <a:p>
            <a:pPr marL="201168" lvl="1" indent="0">
              <a:buNone/>
            </a:pPr>
            <a:r>
              <a:rPr lang="en-US" dirty="0"/>
              <a:t>We provide access directly to women to apply for grants to learn something new.</a:t>
            </a:r>
          </a:p>
          <a:p>
            <a:pPr marL="201168" lvl="1" indent="0">
              <a:buNone/>
            </a:pPr>
            <a:r>
              <a:rPr lang="en-US" dirty="0"/>
              <a:t>NGO’s and Corporate Social Responsibility groups can choose to sponsor groups or individuals as they see fit.</a:t>
            </a:r>
          </a:p>
          <a:p>
            <a:pPr marL="201168" lvl="1" indent="0">
              <a:buNone/>
            </a:pPr>
            <a:r>
              <a:rPr lang="en-US" dirty="0"/>
              <a:t>Groups benefit from sponsorship by hosting more events and expanding their reach. Companies and NGO get recognition and better talent from groups.</a:t>
            </a:r>
          </a:p>
          <a:p>
            <a:pPr marL="201168" lvl="1" indent="0">
              <a:buNone/>
            </a:pPr>
            <a:r>
              <a:rPr lang="en-US" dirty="0"/>
              <a:t>Furthermore, individuals progress can be tracked via their profile. By looking at their achievements and new skill tags.</a:t>
            </a:r>
          </a:p>
        </p:txBody>
      </p:sp>
    </p:spTree>
    <p:extLst>
      <p:ext uri="{BB962C8B-B14F-4D97-AF65-F5344CB8AC3E}">
        <p14:creationId xmlns:p14="http://schemas.microsoft.com/office/powerpoint/2010/main" val="39298003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3C0F661-1208-44A8-98FD-F81D67B00306}"/>
              </a:ext>
            </a:extLst>
          </p:cNvPr>
          <p:cNvSpPr>
            <a:spLocks noGrp="1"/>
          </p:cNvSpPr>
          <p:nvPr>
            <p:ph type="title"/>
          </p:nvPr>
        </p:nvSpPr>
        <p:spPr/>
        <p:txBody>
          <a:bodyPr>
            <a:normAutofit/>
          </a:bodyPr>
          <a:lstStyle/>
          <a:p>
            <a:r>
              <a:rPr lang="en-US" sz="4000" dirty="0">
                <a:solidFill>
                  <a:schemeClr val="accent1"/>
                </a:solidFill>
              </a:rPr>
              <a:t>TWO</a:t>
            </a:r>
            <a:r>
              <a:rPr lang="en-US" sz="4000" dirty="0"/>
              <a:t> </a:t>
            </a:r>
            <a:r>
              <a:rPr lang="en-US" sz="4000" dirty="0">
                <a:solidFill>
                  <a:schemeClr val="accent1"/>
                </a:solidFill>
              </a:rPr>
              <a:t>PIPELINES</a:t>
            </a:r>
          </a:p>
        </p:txBody>
      </p:sp>
      <p:sp>
        <p:nvSpPr>
          <p:cNvPr id="5" name="Content Placeholder 4">
            <a:extLst>
              <a:ext uri="{FF2B5EF4-FFF2-40B4-BE49-F238E27FC236}">
                <a16:creationId xmlns:a16="http://schemas.microsoft.com/office/drawing/2014/main" id="{1BA64414-2542-4E03-8A1B-30518D477097}"/>
              </a:ext>
            </a:extLst>
          </p:cNvPr>
          <p:cNvSpPr>
            <a:spLocks noGrp="1"/>
          </p:cNvSpPr>
          <p:nvPr>
            <p:ph sz="half" idx="1"/>
          </p:nvPr>
        </p:nvSpPr>
        <p:spPr>
          <a:xfrm>
            <a:off x="6454986" y="2326618"/>
            <a:ext cx="4517816" cy="3748193"/>
          </a:xfrm>
        </p:spPr>
        <p:txBody>
          <a:bodyPr>
            <a:normAutofit/>
          </a:bodyPr>
          <a:lstStyle/>
          <a:p>
            <a:pPr marL="0" indent="0" algn="ctr">
              <a:buNone/>
            </a:pPr>
            <a:r>
              <a:rPr lang="en-US" b="1">
                <a:latin typeface="+mj-lt"/>
              </a:rPr>
              <a:t>RECRUITERS PIPELINE - People Posting Jobs and Workshops</a:t>
            </a:r>
          </a:p>
          <a:p>
            <a:pPr>
              <a:buFont typeface="Wingdings" panose="05000000000000000000" pitchFamily="2" charset="2"/>
              <a:buChar char="q"/>
            </a:pPr>
            <a:r>
              <a:rPr lang="en-US">
                <a:latin typeface="+mj-lt"/>
              </a:rPr>
              <a:t> </a:t>
            </a:r>
            <a:r>
              <a:rPr lang="en-US" sz="1800">
                <a:latin typeface="+mj-lt"/>
              </a:rPr>
              <a:t>Post Job Profiles and Description.</a:t>
            </a:r>
          </a:p>
          <a:p>
            <a:pPr>
              <a:buFont typeface="Wingdings" panose="05000000000000000000" pitchFamily="2" charset="2"/>
              <a:buChar char="q"/>
            </a:pPr>
            <a:r>
              <a:rPr lang="en-US" sz="1800" b="1">
                <a:latin typeface="+mj-lt"/>
              </a:rPr>
              <a:t> </a:t>
            </a:r>
            <a:r>
              <a:rPr lang="en-US" sz="1800">
                <a:latin typeface="+mj-lt"/>
              </a:rPr>
              <a:t>Post Workshops and Upskilling  programs</a:t>
            </a:r>
          </a:p>
          <a:p>
            <a:pPr marL="0" indent="0">
              <a:buNone/>
            </a:pPr>
            <a:endParaRPr lang="en-US">
              <a:latin typeface="+mj-lt"/>
            </a:endParaRPr>
          </a:p>
        </p:txBody>
      </p:sp>
      <p:sp>
        <p:nvSpPr>
          <p:cNvPr id="6" name="Content Placeholder 5">
            <a:extLst>
              <a:ext uri="{FF2B5EF4-FFF2-40B4-BE49-F238E27FC236}">
                <a16:creationId xmlns:a16="http://schemas.microsoft.com/office/drawing/2014/main" id="{801AF817-86BF-4EF4-B171-6188ECE2FFE6}"/>
              </a:ext>
            </a:extLst>
          </p:cNvPr>
          <p:cNvSpPr>
            <a:spLocks noGrp="1"/>
          </p:cNvSpPr>
          <p:nvPr>
            <p:ph sz="half" idx="2"/>
          </p:nvPr>
        </p:nvSpPr>
        <p:spPr>
          <a:xfrm>
            <a:off x="1097280" y="2326617"/>
            <a:ext cx="4639736" cy="3748194"/>
          </a:xfrm>
        </p:spPr>
        <p:txBody>
          <a:bodyPr>
            <a:normAutofit/>
          </a:bodyPr>
          <a:lstStyle/>
          <a:p>
            <a:r>
              <a:rPr lang="en-US" b="1">
                <a:latin typeface="+mj-lt"/>
              </a:rPr>
              <a:t>USER PIPELINE - People looking for Jobs and Upskilling</a:t>
            </a:r>
          </a:p>
          <a:p>
            <a:pPr>
              <a:buFont typeface="Wingdings" panose="05000000000000000000" pitchFamily="2" charset="2"/>
              <a:buChar char="q"/>
            </a:pPr>
            <a:r>
              <a:rPr lang="en-US">
                <a:latin typeface="+mj-lt"/>
              </a:rPr>
              <a:t> </a:t>
            </a:r>
            <a:r>
              <a:rPr lang="en-US" sz="1800">
                <a:latin typeface="+mj-lt"/>
              </a:rPr>
              <a:t>Searching Job Requirements</a:t>
            </a:r>
          </a:p>
          <a:p>
            <a:pPr>
              <a:buFont typeface="Wingdings" panose="05000000000000000000" pitchFamily="2" charset="2"/>
              <a:buChar char="q"/>
            </a:pPr>
            <a:r>
              <a:rPr lang="en-US" sz="1800" b="1">
                <a:latin typeface="+mj-lt"/>
              </a:rPr>
              <a:t> </a:t>
            </a:r>
            <a:r>
              <a:rPr lang="en-US" sz="1800">
                <a:latin typeface="+mj-lt"/>
              </a:rPr>
              <a:t>Participating Workshops and Upskilling programs based on Interest.</a:t>
            </a:r>
          </a:p>
          <a:p>
            <a:pPr>
              <a:buFont typeface="Wingdings" panose="05000000000000000000" pitchFamily="2" charset="2"/>
              <a:buChar char="q"/>
            </a:pPr>
            <a:r>
              <a:rPr lang="en-US" sz="1800">
                <a:latin typeface="+mj-lt"/>
              </a:rPr>
              <a:t> Location and Interest based Recommendation</a:t>
            </a:r>
          </a:p>
          <a:p>
            <a:pPr>
              <a:buFont typeface="Wingdings" panose="05000000000000000000" pitchFamily="2" charset="2"/>
              <a:buChar char="q"/>
            </a:pPr>
            <a:r>
              <a:rPr lang="en-US" sz="1800">
                <a:latin typeface="+mj-lt"/>
              </a:rPr>
              <a:t> Grievance Platform for addressing scams and resolving conflicts.</a:t>
            </a:r>
          </a:p>
          <a:p>
            <a:endParaRPr lang="en-US" b="1">
              <a:latin typeface="+mj-lt"/>
            </a:endParaRPr>
          </a:p>
        </p:txBody>
      </p:sp>
    </p:spTree>
    <p:extLst>
      <p:ext uri="{BB962C8B-B14F-4D97-AF65-F5344CB8AC3E}">
        <p14:creationId xmlns:p14="http://schemas.microsoft.com/office/powerpoint/2010/main" val="39516414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208FA9D-F55D-456A-A9CE-0BAA30334067}"/>
              </a:ext>
            </a:extLst>
          </p:cNvPr>
          <p:cNvSpPr txBox="1">
            <a:spLocks/>
          </p:cNvSpPr>
          <p:nvPr/>
        </p:nvSpPr>
        <p:spPr>
          <a:xfrm>
            <a:off x="1097280" y="894524"/>
            <a:ext cx="4639736" cy="81633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IN" sz="4000">
                <a:solidFill>
                  <a:schemeClr val="accent1"/>
                </a:solidFill>
              </a:rPr>
              <a:t>CRITICALITY</a:t>
            </a:r>
          </a:p>
        </p:txBody>
      </p:sp>
      <p:sp>
        <p:nvSpPr>
          <p:cNvPr id="16" name="Content Placeholder 2">
            <a:extLst>
              <a:ext uri="{FF2B5EF4-FFF2-40B4-BE49-F238E27FC236}">
                <a16:creationId xmlns:a16="http://schemas.microsoft.com/office/drawing/2014/main" id="{BCF1468C-2F9A-476F-9E06-E4B23CED821F}"/>
              </a:ext>
            </a:extLst>
          </p:cNvPr>
          <p:cNvSpPr>
            <a:spLocks noGrp="1"/>
          </p:cNvSpPr>
          <p:nvPr>
            <p:ph sz="half" idx="1"/>
          </p:nvPr>
        </p:nvSpPr>
        <p:spPr/>
        <p:txBody>
          <a:bodyPr>
            <a:normAutofit/>
          </a:bodyPr>
          <a:lstStyle/>
          <a:p>
            <a:pPr algn="just">
              <a:buFont typeface="Wingdings" panose="05000000000000000000" pitchFamily="2" charset="2"/>
              <a:buChar char="§"/>
            </a:pPr>
            <a:r>
              <a:rPr lang="en-IN" sz="1800"/>
              <a:t> </a:t>
            </a:r>
            <a:r>
              <a:rPr lang="en-IN" sz="1800" i="1"/>
              <a:t>Translation and Recommendation Systems </a:t>
            </a:r>
            <a:r>
              <a:rPr lang="en-IN" sz="1800"/>
              <a:t>are efficient and provide ease of access but do have limitations in certain cases, which can be tweaked and improved by using the data populated by day-to-day engagement. </a:t>
            </a:r>
          </a:p>
          <a:p>
            <a:pPr algn="just">
              <a:buFont typeface="Wingdings" panose="05000000000000000000" pitchFamily="2" charset="2"/>
              <a:buChar char="§"/>
            </a:pPr>
            <a:r>
              <a:rPr lang="en-IN" sz="1800"/>
              <a:t> </a:t>
            </a:r>
            <a:r>
              <a:rPr lang="en-IN" sz="1800" i="1"/>
              <a:t>Regional Language Support </a:t>
            </a:r>
            <a:r>
              <a:rPr lang="en-IN" sz="1800"/>
              <a:t>for User Input depends on the Keyboard or Input Support of the user. But providing translation after the content is posted would help resolve this issue. This will also help connect wide range of people. </a:t>
            </a:r>
          </a:p>
          <a:p>
            <a:pPr marL="0" indent="0">
              <a:buNone/>
            </a:pPr>
            <a:endParaRPr lang="en-IN" sz="1800"/>
          </a:p>
          <a:p>
            <a:pPr marL="0" indent="0">
              <a:buNone/>
            </a:pPr>
            <a:endParaRPr lang="en-IN" sz="1800"/>
          </a:p>
          <a:p>
            <a:pPr marL="0" indent="0">
              <a:buNone/>
            </a:pPr>
            <a:endParaRPr lang="en-IN" sz="1800"/>
          </a:p>
          <a:p>
            <a:endParaRPr lang="en-IN" sz="1800"/>
          </a:p>
        </p:txBody>
      </p:sp>
      <p:sp>
        <p:nvSpPr>
          <p:cNvPr id="21" name="Content Placeholder 20">
            <a:extLst>
              <a:ext uri="{FF2B5EF4-FFF2-40B4-BE49-F238E27FC236}">
                <a16:creationId xmlns:a16="http://schemas.microsoft.com/office/drawing/2014/main" id="{205D8878-A05B-4998-B253-930AEB2D93A6}"/>
              </a:ext>
            </a:extLst>
          </p:cNvPr>
          <p:cNvSpPr>
            <a:spLocks noGrp="1"/>
          </p:cNvSpPr>
          <p:nvPr>
            <p:ph sz="half" idx="2"/>
          </p:nvPr>
        </p:nvSpPr>
        <p:spPr/>
        <p:txBody>
          <a:bodyPr/>
          <a:lstStyle/>
          <a:p>
            <a:pPr>
              <a:buFont typeface="Wingdings" panose="05000000000000000000" pitchFamily="2" charset="2"/>
              <a:buChar char="§"/>
            </a:pPr>
            <a:r>
              <a:rPr lang="en-IN" sz="1800"/>
              <a:t> Providing </a:t>
            </a:r>
            <a:r>
              <a:rPr lang="en-IN" sz="1800" i="1"/>
              <a:t>Rewards and Gifts </a:t>
            </a:r>
            <a:r>
              <a:rPr lang="en-IN" sz="1800"/>
              <a:t>for people who engage more on the platform and contribute to mentoring or sharing knowledge to fellow users and members of the group. Users can set a target of the reward they want to achieve and start contributing on the platform. </a:t>
            </a:r>
          </a:p>
          <a:p>
            <a:pPr marL="0" indent="0">
              <a:buNone/>
            </a:pPr>
            <a:r>
              <a:rPr lang="en-IN" sz="1800"/>
              <a:t> </a:t>
            </a:r>
          </a:p>
          <a:p>
            <a:endParaRPr lang="en-US"/>
          </a:p>
        </p:txBody>
      </p:sp>
      <p:sp>
        <p:nvSpPr>
          <p:cNvPr id="17" name="Title 1">
            <a:extLst>
              <a:ext uri="{FF2B5EF4-FFF2-40B4-BE49-F238E27FC236}">
                <a16:creationId xmlns:a16="http://schemas.microsoft.com/office/drawing/2014/main" id="{D43F34BE-C3B7-4BAD-A8DD-875343D0EE07}"/>
              </a:ext>
            </a:extLst>
          </p:cNvPr>
          <p:cNvSpPr txBox="1">
            <a:spLocks/>
          </p:cNvSpPr>
          <p:nvPr/>
        </p:nvSpPr>
        <p:spPr>
          <a:xfrm>
            <a:off x="6515944" y="912748"/>
            <a:ext cx="4578776" cy="7723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IN" sz="4000">
                <a:solidFill>
                  <a:schemeClr val="accent1"/>
                </a:solidFill>
              </a:rPr>
              <a:t>ENGAGEMENT</a:t>
            </a:r>
          </a:p>
        </p:txBody>
      </p:sp>
      <p:sp>
        <p:nvSpPr>
          <p:cNvPr id="18" name="Content Placeholder 2">
            <a:extLst>
              <a:ext uri="{FF2B5EF4-FFF2-40B4-BE49-F238E27FC236}">
                <a16:creationId xmlns:a16="http://schemas.microsoft.com/office/drawing/2014/main" id="{B9826FDE-0468-4274-A999-39260E124584}"/>
              </a:ext>
            </a:extLst>
          </p:cNvPr>
          <p:cNvSpPr txBox="1">
            <a:spLocks/>
          </p:cNvSpPr>
          <p:nvPr/>
        </p:nvSpPr>
        <p:spPr>
          <a:xfrm>
            <a:off x="1036320" y="4898572"/>
            <a:ext cx="10058400" cy="1064904"/>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endParaRPr lang="en-IN" sz="1700"/>
          </a:p>
        </p:txBody>
      </p:sp>
    </p:spTree>
    <p:extLst>
      <p:ext uri="{BB962C8B-B14F-4D97-AF65-F5344CB8AC3E}">
        <p14:creationId xmlns:p14="http://schemas.microsoft.com/office/powerpoint/2010/main" val="23937411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E8605-45FE-488D-92C9-2CF4F37B9A30}"/>
              </a:ext>
            </a:extLst>
          </p:cNvPr>
          <p:cNvSpPr>
            <a:spLocks noGrp="1"/>
          </p:cNvSpPr>
          <p:nvPr>
            <p:ph type="title"/>
          </p:nvPr>
        </p:nvSpPr>
        <p:spPr>
          <a:xfrm>
            <a:off x="1097280" y="286603"/>
            <a:ext cx="4793854" cy="1450757"/>
          </a:xfrm>
        </p:spPr>
        <p:txBody>
          <a:bodyPr>
            <a:normAutofit/>
          </a:bodyPr>
          <a:lstStyle/>
          <a:p>
            <a:r>
              <a:rPr lang="en-US" sz="4000" dirty="0">
                <a:solidFill>
                  <a:schemeClr val="accent1"/>
                </a:solidFill>
              </a:rPr>
              <a:t>NOVELTY</a:t>
            </a:r>
          </a:p>
        </p:txBody>
      </p:sp>
      <p:sp>
        <p:nvSpPr>
          <p:cNvPr id="3" name="Content Placeholder 2">
            <a:extLst>
              <a:ext uri="{FF2B5EF4-FFF2-40B4-BE49-F238E27FC236}">
                <a16:creationId xmlns:a16="http://schemas.microsoft.com/office/drawing/2014/main" id="{09907D73-22D1-4393-9A64-7F998D5681BB}"/>
              </a:ext>
            </a:extLst>
          </p:cNvPr>
          <p:cNvSpPr>
            <a:spLocks noGrp="1"/>
          </p:cNvSpPr>
          <p:nvPr>
            <p:ph sz="half" idx="1"/>
          </p:nvPr>
        </p:nvSpPr>
        <p:spPr/>
        <p:txBody>
          <a:bodyPr>
            <a:normAutofit/>
          </a:bodyPr>
          <a:lstStyle/>
          <a:p>
            <a:pPr algn="just">
              <a:buFont typeface="Arial" panose="020B0604020202020204" pitchFamily="34" charset="0"/>
              <a:buChar char="•"/>
            </a:pPr>
            <a:r>
              <a:rPr lang="en-US" dirty="0"/>
              <a:t>   Audio Resume for People who are unable to type. This feature would be helpful for illiterates and people with visual impairments.</a:t>
            </a:r>
          </a:p>
          <a:p>
            <a:pPr algn="just">
              <a:buFont typeface="Arial" panose="020B0604020202020204" pitchFamily="34" charset="0"/>
              <a:buChar char="•"/>
            </a:pPr>
            <a:r>
              <a:rPr lang="en-US" dirty="0"/>
              <a:t> Immersive Reader feature would be helpful for people with visual impairments.  </a:t>
            </a:r>
          </a:p>
          <a:p>
            <a:pPr algn="just">
              <a:buFont typeface="Arial" panose="020B0604020202020204" pitchFamily="34" charset="0"/>
              <a:buChar char="•"/>
            </a:pPr>
            <a:r>
              <a:rPr lang="en-US" dirty="0"/>
              <a:t> Presenting Application in Regional  Languages would be useful in choosing the language they are comfortable with.</a:t>
            </a:r>
          </a:p>
          <a:p>
            <a:pPr algn="just">
              <a:buFont typeface="Arial" panose="020B0604020202020204" pitchFamily="34" charset="0"/>
              <a:buChar char="•"/>
            </a:pPr>
            <a:endParaRPr lang="en-US" dirty="0"/>
          </a:p>
        </p:txBody>
      </p:sp>
      <p:sp>
        <p:nvSpPr>
          <p:cNvPr id="4" name="Content Placeholder 3">
            <a:extLst>
              <a:ext uri="{FF2B5EF4-FFF2-40B4-BE49-F238E27FC236}">
                <a16:creationId xmlns:a16="http://schemas.microsoft.com/office/drawing/2014/main" id="{34088ADD-EDD0-43C4-A61A-852C1548C46B}"/>
              </a:ext>
            </a:extLst>
          </p:cNvPr>
          <p:cNvSpPr>
            <a:spLocks noGrp="1"/>
          </p:cNvSpPr>
          <p:nvPr>
            <p:ph sz="half" idx="2"/>
          </p:nvPr>
        </p:nvSpPr>
        <p:spPr/>
        <p:txBody>
          <a:bodyPr>
            <a:normAutofit/>
          </a:bodyPr>
          <a:lstStyle/>
          <a:p>
            <a:pPr algn="just">
              <a:buFont typeface="Wingdings" panose="05000000000000000000" pitchFamily="2" charset="2"/>
              <a:buChar char="§"/>
            </a:pPr>
            <a:r>
              <a:rPr lang="en-IN" dirty="0"/>
              <a:t>The Application is developed using Flutter and Dart which enables the service to be available for both </a:t>
            </a:r>
            <a:r>
              <a:rPr lang="en-IN" b="1" dirty="0"/>
              <a:t>android and iOS </a:t>
            </a:r>
            <a:r>
              <a:rPr lang="en-IN" dirty="0"/>
              <a:t>users. </a:t>
            </a:r>
          </a:p>
          <a:p>
            <a:pPr algn="just">
              <a:buFont typeface="Wingdings" panose="05000000000000000000" pitchFamily="2" charset="2"/>
              <a:buChar char="§"/>
            </a:pPr>
            <a:r>
              <a:rPr lang="en-IN" dirty="0"/>
              <a:t>Providing a Feature to choose from one of the following : Freshers, Working professionals or Women who are taking a break or need assistance coming back to work. Based on the choice, job recommendations and assistance can be delivered</a:t>
            </a:r>
            <a:r>
              <a:rPr lang="en-IN" i="1" dirty="0"/>
              <a:t>.</a:t>
            </a:r>
          </a:p>
          <a:p>
            <a:endParaRPr lang="en-US" dirty="0"/>
          </a:p>
        </p:txBody>
      </p:sp>
      <p:sp>
        <p:nvSpPr>
          <p:cNvPr id="5" name="Title 1">
            <a:extLst>
              <a:ext uri="{FF2B5EF4-FFF2-40B4-BE49-F238E27FC236}">
                <a16:creationId xmlns:a16="http://schemas.microsoft.com/office/drawing/2014/main" id="{84850062-FE34-4EB0-895F-8B72266185BB}"/>
              </a:ext>
            </a:extLst>
          </p:cNvPr>
          <p:cNvSpPr txBox="1">
            <a:spLocks/>
          </p:cNvSpPr>
          <p:nvPr/>
        </p:nvSpPr>
        <p:spPr>
          <a:xfrm>
            <a:off x="6515944" y="286603"/>
            <a:ext cx="4639736"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endParaRPr lang="en-US" sz="4000">
              <a:solidFill>
                <a:schemeClr val="accent1"/>
              </a:solidFill>
            </a:endParaRPr>
          </a:p>
        </p:txBody>
      </p:sp>
      <p:sp>
        <p:nvSpPr>
          <p:cNvPr id="6" name="Title 1">
            <a:extLst>
              <a:ext uri="{FF2B5EF4-FFF2-40B4-BE49-F238E27FC236}">
                <a16:creationId xmlns:a16="http://schemas.microsoft.com/office/drawing/2014/main" id="{E0BB28A2-4818-412A-B14E-8D4A0780ECDC}"/>
              </a:ext>
            </a:extLst>
          </p:cNvPr>
          <p:cNvSpPr txBox="1">
            <a:spLocks/>
          </p:cNvSpPr>
          <p:nvPr/>
        </p:nvSpPr>
        <p:spPr>
          <a:xfrm>
            <a:off x="6361826" y="286603"/>
            <a:ext cx="4793854"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4000">
                <a:solidFill>
                  <a:schemeClr val="accent1"/>
                </a:solidFill>
              </a:rPr>
              <a:t>SCALABILITY</a:t>
            </a:r>
            <a:endParaRPr lang="en-US" sz="4000" dirty="0">
              <a:solidFill>
                <a:schemeClr val="accent1"/>
              </a:solidFill>
            </a:endParaRPr>
          </a:p>
        </p:txBody>
      </p:sp>
    </p:spTree>
    <p:extLst>
      <p:ext uri="{BB962C8B-B14F-4D97-AF65-F5344CB8AC3E}">
        <p14:creationId xmlns:p14="http://schemas.microsoft.com/office/powerpoint/2010/main" val="25435013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6CB32-901A-4DA0-AA8A-9A7B5A88BFCD}"/>
              </a:ext>
            </a:extLst>
          </p:cNvPr>
          <p:cNvSpPr>
            <a:spLocks noGrp="1"/>
          </p:cNvSpPr>
          <p:nvPr>
            <p:ph type="title"/>
          </p:nvPr>
        </p:nvSpPr>
        <p:spPr>
          <a:xfrm>
            <a:off x="1097280" y="286603"/>
            <a:ext cx="10058400" cy="1450757"/>
          </a:xfrm>
        </p:spPr>
        <p:txBody>
          <a:bodyPr>
            <a:normAutofit/>
          </a:bodyPr>
          <a:lstStyle/>
          <a:p>
            <a:r>
              <a:rPr lang="en-US"/>
              <a:t>The Project Timeline</a:t>
            </a:r>
          </a:p>
        </p:txBody>
      </p:sp>
      <p:graphicFrame>
        <p:nvGraphicFramePr>
          <p:cNvPr id="12" name="Content Placeholder 2" descr="SmartArt timeline">
            <a:extLst>
              <a:ext uri="{FF2B5EF4-FFF2-40B4-BE49-F238E27FC236}">
                <a16:creationId xmlns:a16="http://schemas.microsoft.com/office/drawing/2014/main" id="{48AE2D90-E6AE-4482-BAAA-8C0C590CC4C2}"/>
              </a:ext>
            </a:extLst>
          </p:cNvPr>
          <p:cNvGraphicFramePr>
            <a:graphicFrameLocks/>
          </p:cNvGraphicFramePr>
          <p:nvPr>
            <p:extLst>
              <p:ext uri="{D42A27DB-BD31-4B8C-83A1-F6EECF244321}">
                <p14:modId xmlns:p14="http://schemas.microsoft.com/office/powerpoint/2010/main" val="2739347661"/>
              </p:ext>
            </p:extLst>
          </p:nvPr>
        </p:nvGraphicFramePr>
        <p:xfrm>
          <a:off x="1097280" y="2085474"/>
          <a:ext cx="10136778" cy="37637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82546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648593"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9A688CA-3B6A-4167-A0FE-34A9B7EE983F}"/>
              </a:ext>
            </a:extLst>
          </p:cNvPr>
          <p:cNvSpPr>
            <a:spLocks noGrp="1"/>
          </p:cNvSpPr>
          <p:nvPr>
            <p:ph type="title"/>
          </p:nvPr>
        </p:nvSpPr>
        <p:spPr>
          <a:xfrm>
            <a:off x="492369" y="605896"/>
            <a:ext cx="3642309" cy="5646208"/>
          </a:xfrm>
        </p:spPr>
        <p:txBody>
          <a:bodyPr anchor="ctr">
            <a:normAutofit/>
          </a:bodyPr>
          <a:lstStyle/>
          <a:p>
            <a:r>
              <a:rPr lang="en-US" sz="4100">
                <a:solidFill>
                  <a:srgbClr val="FFFFFF"/>
                </a:solidFill>
              </a:rPr>
              <a:t>PROBLEM STATEMENT</a:t>
            </a:r>
          </a:p>
        </p:txBody>
      </p:sp>
      <p:sp>
        <p:nvSpPr>
          <p:cNvPr id="3" name="Content Placeholder 2">
            <a:extLst>
              <a:ext uri="{FF2B5EF4-FFF2-40B4-BE49-F238E27FC236}">
                <a16:creationId xmlns:a16="http://schemas.microsoft.com/office/drawing/2014/main" id="{7354814F-F0BC-4FFE-A2A6-8C836F74D3C9}"/>
              </a:ext>
            </a:extLst>
          </p:cNvPr>
          <p:cNvSpPr>
            <a:spLocks noGrp="1"/>
          </p:cNvSpPr>
          <p:nvPr>
            <p:ph idx="1"/>
          </p:nvPr>
        </p:nvSpPr>
        <p:spPr>
          <a:xfrm>
            <a:off x="5231958" y="605896"/>
            <a:ext cx="5923721" cy="5646208"/>
          </a:xfrm>
        </p:spPr>
        <p:txBody>
          <a:bodyPr anchor="ctr">
            <a:normAutofit/>
          </a:bodyPr>
          <a:lstStyle/>
          <a:p>
            <a:pPr algn="just">
              <a:lnSpc>
                <a:spcPct val="100000"/>
              </a:lnSpc>
            </a:pPr>
            <a:r>
              <a:rPr lang="en-US"/>
              <a:t>India has one of the lowest shares of women employment. Statistics shows that Indian women contribute only 17% to the GDP, which is far below the average 37%. The reason for this low participation of women, especially rural and underprivileged women, would be the lack of awareness and skill set. They often have limitations to search for jobs within their region of stay and lack of resources that would help them to connect with potential employers. Minimum pay, unsafe working conditions and risks of discrimination are also deterring factors.</a:t>
            </a:r>
          </a:p>
          <a:p>
            <a:pPr algn="just">
              <a:lnSpc>
                <a:spcPct val="100000"/>
              </a:lnSpc>
            </a:pPr>
            <a:r>
              <a:rPr lang="en-US"/>
              <a:t>Most rural women participate in agricultural activity and informal jobs. With growing household expenses, women have been more actively pursuing employment and involving themselves in their family’s financial matters. </a:t>
            </a:r>
          </a:p>
          <a:p>
            <a:pPr algn="just">
              <a:lnSpc>
                <a:spcPct val="100000"/>
              </a:lnSpc>
            </a:pPr>
            <a:r>
              <a:rPr lang="en-US"/>
              <a:t>The need for reskilling, stable wage jobs and safe working conditions for women is high.</a:t>
            </a:r>
          </a:p>
        </p:txBody>
      </p:sp>
    </p:spTree>
    <p:extLst>
      <p:ext uri="{BB962C8B-B14F-4D97-AF65-F5344CB8AC3E}">
        <p14:creationId xmlns:p14="http://schemas.microsoft.com/office/powerpoint/2010/main" val="1778239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1">
            <a:extLst>
              <a:ext uri="{FF2B5EF4-FFF2-40B4-BE49-F238E27FC236}">
                <a16:creationId xmlns:a16="http://schemas.microsoft.com/office/drawing/2014/main" id="{D40791F6-715D-481A-9C4A-3645AECF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3">
            <a:extLst>
              <a:ext uri="{FF2B5EF4-FFF2-40B4-BE49-F238E27FC236}">
                <a16:creationId xmlns:a16="http://schemas.microsoft.com/office/drawing/2014/main" id="{740F83A4-FAC4-4867-95A5-BBFD280C7B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553" y="2267421"/>
            <a:ext cx="48463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5AAC9192-2AAC-409D-A812-A687E0747B14}"/>
              </a:ext>
            </a:extLst>
          </p:cNvPr>
          <p:cNvPicPr>
            <a:picLocks noChangeAspect="1"/>
          </p:cNvPicPr>
          <p:nvPr/>
        </p:nvPicPr>
        <p:blipFill>
          <a:blip r:embed="rId2"/>
          <a:stretch>
            <a:fillRect/>
          </a:stretch>
        </p:blipFill>
        <p:spPr>
          <a:xfrm>
            <a:off x="116840" y="3346876"/>
            <a:ext cx="3372556" cy="2276473"/>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AC86B21C-2450-46E8-ABCE-AAE156534D48}"/>
              </a:ext>
            </a:extLst>
          </p:cNvPr>
          <p:cNvPicPr>
            <a:picLocks noChangeAspect="1"/>
          </p:cNvPicPr>
          <p:nvPr/>
        </p:nvPicPr>
        <p:blipFill>
          <a:blip r:embed="rId3"/>
          <a:stretch>
            <a:fillRect/>
          </a:stretch>
        </p:blipFill>
        <p:spPr>
          <a:xfrm>
            <a:off x="3673112" y="3346876"/>
            <a:ext cx="3005125" cy="2276382"/>
          </a:xfrm>
          <a:prstGeom prst="rect">
            <a:avLst/>
          </a:prstGeom>
          <a:ln>
            <a:noFill/>
          </a:ln>
          <a:effectLst>
            <a:outerShdw blurRad="292100" dist="139700" dir="2700000" algn="tl" rotWithShape="0">
              <a:srgbClr val="333333">
                <a:alpha val="65000"/>
              </a:srgbClr>
            </a:outerShdw>
          </a:effectLst>
        </p:spPr>
      </p:pic>
      <p:sp>
        <p:nvSpPr>
          <p:cNvPr id="26" name="Rectangle 25">
            <a:extLst>
              <a:ext uri="{FF2B5EF4-FFF2-40B4-BE49-F238E27FC236}">
                <a16:creationId xmlns:a16="http://schemas.microsoft.com/office/drawing/2014/main" id="{811CBAFA-D7E0-40A7-BB94-2C05304B4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5A6F1EE7-2FA0-4454-B932-95A7F113A8DD}"/>
              </a:ext>
            </a:extLst>
          </p:cNvPr>
          <p:cNvPicPr>
            <a:picLocks noChangeAspect="1"/>
          </p:cNvPicPr>
          <p:nvPr/>
        </p:nvPicPr>
        <p:blipFill>
          <a:blip r:embed="rId4"/>
          <a:stretch>
            <a:fillRect/>
          </a:stretch>
        </p:blipFill>
        <p:spPr>
          <a:xfrm>
            <a:off x="6861953" y="681723"/>
            <a:ext cx="5033672" cy="2276381"/>
          </a:xfrm>
          <a:prstGeom prst="rect">
            <a:avLst/>
          </a:prstGeom>
          <a:ln>
            <a:noFill/>
          </a:ln>
          <a:effectLst>
            <a:outerShdw blurRad="292100" dist="139700" dir="2700000" algn="tl" rotWithShape="0">
              <a:srgbClr val="333333">
                <a:alpha val="65000"/>
              </a:srgbClr>
            </a:outerShdw>
          </a:effectLst>
        </p:spPr>
      </p:pic>
      <p:pic>
        <p:nvPicPr>
          <p:cNvPr id="16" name="Picture 15">
            <a:extLst>
              <a:ext uri="{FF2B5EF4-FFF2-40B4-BE49-F238E27FC236}">
                <a16:creationId xmlns:a16="http://schemas.microsoft.com/office/drawing/2014/main" id="{AF8E106C-DEC2-4CE4-87D8-0DA70146CCCB}"/>
              </a:ext>
            </a:extLst>
          </p:cNvPr>
          <p:cNvPicPr>
            <a:picLocks noChangeAspect="1"/>
          </p:cNvPicPr>
          <p:nvPr/>
        </p:nvPicPr>
        <p:blipFill rotWithShape="1">
          <a:blip r:embed="rId5"/>
          <a:srcRect b="40753"/>
          <a:stretch/>
        </p:blipFill>
        <p:spPr>
          <a:xfrm>
            <a:off x="6861953" y="3346876"/>
            <a:ext cx="5033672" cy="2276381"/>
          </a:xfrm>
          <a:prstGeom prst="rect">
            <a:avLst/>
          </a:prstGeom>
          <a:ln>
            <a:noFill/>
          </a:ln>
          <a:effectLst>
            <a:outerShdw blurRad="292100" dist="139700" dir="2700000" algn="tl" rotWithShape="0">
              <a:srgbClr val="333333">
                <a:alpha val="65000"/>
              </a:srgbClr>
            </a:outerShdw>
          </a:effectLst>
        </p:spPr>
      </p:pic>
      <p:sp>
        <p:nvSpPr>
          <p:cNvPr id="18" name="TextBox 17">
            <a:extLst>
              <a:ext uri="{FF2B5EF4-FFF2-40B4-BE49-F238E27FC236}">
                <a16:creationId xmlns:a16="http://schemas.microsoft.com/office/drawing/2014/main" id="{0887A4B8-9E16-44CF-BDC4-BD68626AE9C0}"/>
              </a:ext>
            </a:extLst>
          </p:cNvPr>
          <p:cNvSpPr txBox="1"/>
          <p:nvPr/>
        </p:nvSpPr>
        <p:spPr>
          <a:xfrm>
            <a:off x="406400" y="889714"/>
            <a:ext cx="5435599" cy="1200329"/>
          </a:xfrm>
          <a:prstGeom prst="rect">
            <a:avLst/>
          </a:prstGeom>
          <a:noFill/>
        </p:spPr>
        <p:txBody>
          <a:bodyPr wrap="square" rtlCol="0">
            <a:spAutoFit/>
          </a:bodyPr>
          <a:lstStyle/>
          <a:p>
            <a:pPr>
              <a:lnSpc>
                <a:spcPct val="90000"/>
              </a:lnSpc>
              <a:spcBef>
                <a:spcPct val="0"/>
              </a:spcBef>
            </a:pPr>
            <a:r>
              <a:rPr lang="en-US" sz="4000" spc="-50">
                <a:solidFill>
                  <a:schemeClr val="tx1">
                    <a:lumMod val="75000"/>
                    <a:lumOff val="25000"/>
                  </a:schemeClr>
                </a:solidFill>
                <a:latin typeface="+mj-lt"/>
                <a:ea typeface="+mj-ea"/>
                <a:cs typeface="+mj-cs"/>
              </a:rPr>
              <a:t>Recent Articles On Women Employment!</a:t>
            </a:r>
          </a:p>
        </p:txBody>
      </p:sp>
    </p:spTree>
    <p:extLst>
      <p:ext uri="{BB962C8B-B14F-4D97-AF65-F5344CB8AC3E}">
        <p14:creationId xmlns:p14="http://schemas.microsoft.com/office/powerpoint/2010/main" val="3333497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 name="Rectangle 76">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922324B-E73C-4545-BCDD-FDBB441D5E2E}"/>
              </a:ext>
            </a:extLst>
          </p:cNvPr>
          <p:cNvSpPr>
            <a:spLocks noGrp="1"/>
          </p:cNvSpPr>
          <p:nvPr>
            <p:ph type="title"/>
          </p:nvPr>
        </p:nvSpPr>
        <p:spPr>
          <a:xfrm>
            <a:off x="5116783" y="516835"/>
            <a:ext cx="5977937" cy="1666501"/>
          </a:xfrm>
        </p:spPr>
        <p:txBody>
          <a:bodyPr>
            <a:normAutofit/>
          </a:bodyPr>
          <a:lstStyle/>
          <a:p>
            <a:r>
              <a:rPr lang="en-US" sz="4000">
                <a:solidFill>
                  <a:srgbClr val="FFFFFF"/>
                </a:solidFill>
              </a:rPr>
              <a:t>SOLUTION PRESENTED</a:t>
            </a:r>
          </a:p>
        </p:txBody>
      </p:sp>
      <p:pic>
        <p:nvPicPr>
          <p:cNvPr id="1026" name="Picture 2">
            <a:extLst>
              <a:ext uri="{FF2B5EF4-FFF2-40B4-BE49-F238E27FC236}">
                <a16:creationId xmlns:a16="http://schemas.microsoft.com/office/drawing/2014/main" id="{5BA8C614-9D5A-4E50-9C36-92C40181F3F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718" r="48716"/>
          <a:stretch/>
        </p:blipFill>
        <p:spPr bwMode="auto">
          <a:xfrm>
            <a:off x="20" y="-12690"/>
            <a:ext cx="4580077" cy="6857990"/>
          </a:xfrm>
          <a:prstGeom prst="rect">
            <a:avLst/>
          </a:prstGeom>
          <a:noFill/>
          <a:extLst>
            <a:ext uri="{909E8E84-426E-40DD-AFC4-6F175D3DCCD1}">
              <a14:hiddenFill xmlns:a14="http://schemas.microsoft.com/office/drawing/2010/main">
                <a:solidFill>
                  <a:srgbClr val="FFFFFF"/>
                </a:solidFill>
              </a14:hiddenFill>
            </a:ext>
          </a:extLst>
        </p:spPr>
      </p:pic>
      <p:cxnSp>
        <p:nvCxnSpPr>
          <p:cNvPr id="1035" name="Straight Connector 78">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2DC164F-C8B5-494B-B203-516180675819}"/>
              </a:ext>
            </a:extLst>
          </p:cNvPr>
          <p:cNvSpPr>
            <a:spLocks noGrp="1"/>
          </p:cNvSpPr>
          <p:nvPr>
            <p:ph idx="1"/>
          </p:nvPr>
        </p:nvSpPr>
        <p:spPr>
          <a:xfrm>
            <a:off x="5116784" y="2546224"/>
            <a:ext cx="6541816" cy="3342747"/>
          </a:xfrm>
        </p:spPr>
        <p:txBody>
          <a:bodyPr>
            <a:normAutofit fontScale="92500"/>
          </a:bodyPr>
          <a:lstStyle/>
          <a:p>
            <a:pPr algn="just"/>
            <a:r>
              <a:rPr lang="en-US" sz="1800" b="1">
                <a:solidFill>
                  <a:srgbClr val="FFFFFF"/>
                </a:solidFill>
              </a:rPr>
              <a:t>SHERO - The Job platform for Women</a:t>
            </a:r>
          </a:p>
          <a:p>
            <a:pPr algn="just"/>
            <a:r>
              <a:rPr lang="en-US" sz="1800">
                <a:solidFill>
                  <a:srgbClr val="FFFFFF"/>
                </a:solidFill>
              </a:rPr>
              <a:t>Due to increasing Inflation many women are looking for employment to support their family. At the same time, Many women have lost their jobs due to the pandemic and are struggling to find a stable employment. The gender gap in employment is still high in many fields like Logistics and other non-technical jobs where there are less resources for women to look for employment. SHERO app aims to bridge in the gaps between such women and potential employers. </a:t>
            </a:r>
          </a:p>
          <a:p>
            <a:pPr algn="just"/>
            <a:r>
              <a:rPr lang="en-US" sz="1800">
                <a:solidFill>
                  <a:srgbClr val="FFFFFF"/>
                </a:solidFill>
              </a:rPr>
              <a:t>We are bringing in unique features that will help address and resolve problems faced by rural and underprivileged women.</a:t>
            </a:r>
          </a:p>
          <a:p>
            <a:pPr algn="just"/>
            <a:endParaRPr lang="en-US" sz="1800">
              <a:solidFill>
                <a:srgbClr val="FFFFFF"/>
              </a:solidFill>
            </a:endParaRPr>
          </a:p>
        </p:txBody>
      </p:sp>
    </p:spTree>
    <p:extLst>
      <p:ext uri="{BB962C8B-B14F-4D97-AF65-F5344CB8AC3E}">
        <p14:creationId xmlns:p14="http://schemas.microsoft.com/office/powerpoint/2010/main" val="1250822005"/>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9" name="Rectangle 18">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12709"/>
            <a:ext cx="12192000" cy="264529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49AE573-ED4E-4305-91D4-A84944993B61}"/>
              </a:ext>
            </a:extLst>
          </p:cNvPr>
          <p:cNvSpPr>
            <a:spLocks noGrp="1"/>
          </p:cNvSpPr>
          <p:nvPr>
            <p:ph type="title"/>
          </p:nvPr>
        </p:nvSpPr>
        <p:spPr>
          <a:xfrm>
            <a:off x="633999" y="4550230"/>
            <a:ext cx="10909073" cy="957902"/>
          </a:xfrm>
        </p:spPr>
        <p:txBody>
          <a:bodyPr vert="horz" lIns="91440" tIns="45720" rIns="91440" bIns="45720" rtlCol="0" anchor="b">
            <a:normAutofit/>
          </a:bodyPr>
          <a:lstStyle/>
          <a:p>
            <a:pPr algn="ctr"/>
            <a:r>
              <a:rPr lang="en-US" sz="6000">
                <a:solidFill>
                  <a:schemeClr val="bg1"/>
                </a:solidFill>
              </a:rPr>
              <a:t>Technology Stack</a:t>
            </a:r>
          </a:p>
        </p:txBody>
      </p:sp>
      <p:pic>
        <p:nvPicPr>
          <p:cNvPr id="8" name="Picture 7" descr="Shape&#10;&#10;Description automatically generated with medium confidence">
            <a:extLst>
              <a:ext uri="{FF2B5EF4-FFF2-40B4-BE49-F238E27FC236}">
                <a16:creationId xmlns:a16="http://schemas.microsoft.com/office/drawing/2014/main" id="{9B6EC63E-FED3-4E80-9691-E28DBD225243}"/>
              </a:ext>
            </a:extLst>
          </p:cNvPr>
          <p:cNvPicPr>
            <a:picLocks noChangeAspect="1"/>
          </p:cNvPicPr>
          <p:nvPr/>
        </p:nvPicPr>
        <p:blipFill>
          <a:blip r:embed="rId2"/>
          <a:stretch>
            <a:fillRect/>
          </a:stretch>
        </p:blipFill>
        <p:spPr>
          <a:xfrm>
            <a:off x="635458" y="1790808"/>
            <a:ext cx="2334475" cy="871452"/>
          </a:xfrm>
          <a:prstGeom prst="rect">
            <a:avLst/>
          </a:prstGeom>
        </p:spPr>
      </p:pic>
      <p:cxnSp>
        <p:nvCxnSpPr>
          <p:cNvPr id="23" name="Straight Connector 22">
            <a:extLst>
              <a:ext uri="{FF2B5EF4-FFF2-40B4-BE49-F238E27FC236}">
                <a16:creationId xmlns:a16="http://schemas.microsoft.com/office/drawing/2014/main" id="{3A965B8E-3882-46AF-8D64-D7F136E5C0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275791" y="1755648"/>
            <a:ext cx="0" cy="120796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0" name="Picture 9" descr="Text&#10;&#10;Description automatically generated with medium confidence">
            <a:extLst>
              <a:ext uri="{FF2B5EF4-FFF2-40B4-BE49-F238E27FC236}">
                <a16:creationId xmlns:a16="http://schemas.microsoft.com/office/drawing/2014/main" id="{BEB78AD7-3736-4800-9F85-8BC6C32DB698}"/>
              </a:ext>
            </a:extLst>
          </p:cNvPr>
          <p:cNvPicPr>
            <a:picLocks noChangeAspect="1"/>
          </p:cNvPicPr>
          <p:nvPr/>
        </p:nvPicPr>
        <p:blipFill rotWithShape="1">
          <a:blip r:embed="rId3"/>
          <a:srcRect b="12753"/>
          <a:stretch/>
        </p:blipFill>
        <p:spPr>
          <a:xfrm>
            <a:off x="9625986" y="1637176"/>
            <a:ext cx="1457192" cy="1371422"/>
          </a:xfrm>
          <a:prstGeom prst="rect">
            <a:avLst/>
          </a:prstGeom>
        </p:spPr>
      </p:pic>
      <p:cxnSp>
        <p:nvCxnSpPr>
          <p:cNvPr id="25" name="Straight Connector 24">
            <a:extLst>
              <a:ext uri="{FF2B5EF4-FFF2-40B4-BE49-F238E27FC236}">
                <a16:creationId xmlns:a16="http://schemas.microsoft.com/office/drawing/2014/main" id="{1B23B5C8-7571-48D0-A990-CC2FE29F43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87100" y="1755648"/>
            <a:ext cx="0" cy="120796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A picture containing logo&#10;&#10;Description automatically generated">
            <a:extLst>
              <a:ext uri="{FF2B5EF4-FFF2-40B4-BE49-F238E27FC236}">
                <a16:creationId xmlns:a16="http://schemas.microsoft.com/office/drawing/2014/main" id="{7130087E-76A3-4414-A7F4-24C3E55E0D96}"/>
              </a:ext>
            </a:extLst>
          </p:cNvPr>
          <p:cNvPicPr>
            <a:picLocks noChangeAspect="1"/>
          </p:cNvPicPr>
          <p:nvPr/>
        </p:nvPicPr>
        <p:blipFill>
          <a:blip r:embed="rId4"/>
          <a:stretch>
            <a:fillRect/>
          </a:stretch>
        </p:blipFill>
        <p:spPr>
          <a:xfrm>
            <a:off x="6392958" y="1593959"/>
            <a:ext cx="2230855" cy="1265149"/>
          </a:xfrm>
          <a:prstGeom prst="rect">
            <a:avLst/>
          </a:prstGeom>
        </p:spPr>
      </p:pic>
      <p:cxnSp>
        <p:nvCxnSpPr>
          <p:cNvPr id="27" name="Straight Connector 26">
            <a:extLst>
              <a:ext uri="{FF2B5EF4-FFF2-40B4-BE49-F238E27FC236}">
                <a16:creationId xmlns:a16="http://schemas.microsoft.com/office/drawing/2014/main" id="{E34CB009-3728-4041-86E2-BF1746DC41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29670" y="1755648"/>
            <a:ext cx="0" cy="120796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Graphical user interface&#10;&#10;Description automatically generated with low confidence">
            <a:extLst>
              <a:ext uri="{FF2B5EF4-FFF2-40B4-BE49-F238E27FC236}">
                <a16:creationId xmlns:a16="http://schemas.microsoft.com/office/drawing/2014/main" id="{0078E259-8C36-4B60-A855-744F72598C1D}"/>
              </a:ext>
            </a:extLst>
          </p:cNvPr>
          <p:cNvPicPr>
            <a:picLocks noChangeAspect="1"/>
          </p:cNvPicPr>
          <p:nvPr/>
        </p:nvPicPr>
        <p:blipFill>
          <a:blip r:embed="rId5"/>
          <a:stretch>
            <a:fillRect/>
          </a:stretch>
        </p:blipFill>
        <p:spPr>
          <a:xfrm>
            <a:off x="3543304" y="1746001"/>
            <a:ext cx="2307545" cy="1153772"/>
          </a:xfrm>
          <a:prstGeom prst="rect">
            <a:avLst/>
          </a:prstGeom>
        </p:spPr>
      </p:pic>
      <p:cxnSp>
        <p:nvCxnSpPr>
          <p:cNvPr id="29" name="Straight Connector 28">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45296"/>
            <a:ext cx="105156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C22DE4C3-F301-467F-AA92-57A8FB1523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0" name="Group 19">
            <a:extLst>
              <a:ext uri="{FF2B5EF4-FFF2-40B4-BE49-F238E27FC236}">
                <a16:creationId xmlns:a16="http://schemas.microsoft.com/office/drawing/2014/main" id="{0D706231-9B1E-403C-923C-B7057F13C284}"/>
              </a:ext>
            </a:extLst>
          </p:cNvPr>
          <p:cNvGrpSpPr/>
          <p:nvPr/>
        </p:nvGrpSpPr>
        <p:grpSpPr>
          <a:xfrm>
            <a:off x="3605266" y="1202732"/>
            <a:ext cx="2406553" cy="406105"/>
            <a:chOff x="5410" y="1424260"/>
            <a:chExt cx="2406553" cy="406105"/>
          </a:xfrm>
        </p:grpSpPr>
        <p:sp>
          <p:nvSpPr>
            <p:cNvPr id="22" name="Rectangle 21">
              <a:extLst>
                <a:ext uri="{FF2B5EF4-FFF2-40B4-BE49-F238E27FC236}">
                  <a16:creationId xmlns:a16="http://schemas.microsoft.com/office/drawing/2014/main" id="{6FF45B75-9F28-4ED4-BA0F-B92E52CE2C12}"/>
                </a:ext>
              </a:extLst>
            </p:cNvPr>
            <p:cNvSpPr/>
            <p:nvPr/>
          </p:nvSpPr>
          <p:spPr>
            <a:xfrm>
              <a:off x="5410" y="1424260"/>
              <a:ext cx="2406553" cy="40610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4" name="TextBox 23">
              <a:extLst>
                <a:ext uri="{FF2B5EF4-FFF2-40B4-BE49-F238E27FC236}">
                  <a16:creationId xmlns:a16="http://schemas.microsoft.com/office/drawing/2014/main" id="{D809E1A0-4CC4-4BCD-B9FC-D3AC26D4E541}"/>
                </a:ext>
              </a:extLst>
            </p:cNvPr>
            <p:cNvSpPr txBox="1"/>
            <p:nvPr/>
          </p:nvSpPr>
          <p:spPr>
            <a:xfrm>
              <a:off x="5410" y="1424260"/>
              <a:ext cx="2406553" cy="40610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Software IDE : Android studio</a:t>
              </a:r>
            </a:p>
          </p:txBody>
        </p:sp>
      </p:grpSp>
      <p:grpSp>
        <p:nvGrpSpPr>
          <p:cNvPr id="32" name="Group 31">
            <a:extLst>
              <a:ext uri="{FF2B5EF4-FFF2-40B4-BE49-F238E27FC236}">
                <a16:creationId xmlns:a16="http://schemas.microsoft.com/office/drawing/2014/main" id="{1E9CA6D0-D6FD-4094-8FA1-B088AAB97B79}"/>
              </a:ext>
            </a:extLst>
          </p:cNvPr>
          <p:cNvGrpSpPr/>
          <p:nvPr/>
        </p:nvGrpSpPr>
        <p:grpSpPr>
          <a:xfrm>
            <a:off x="785475" y="1202731"/>
            <a:ext cx="2406553" cy="406105"/>
            <a:chOff x="2833111" y="1424260"/>
            <a:chExt cx="2406553" cy="406105"/>
          </a:xfrm>
        </p:grpSpPr>
        <p:sp>
          <p:nvSpPr>
            <p:cNvPr id="33" name="Rectangle 32">
              <a:extLst>
                <a:ext uri="{FF2B5EF4-FFF2-40B4-BE49-F238E27FC236}">
                  <a16:creationId xmlns:a16="http://schemas.microsoft.com/office/drawing/2014/main" id="{9E2DE48A-AA1D-4EA4-ACA7-114E4EC82BFB}"/>
                </a:ext>
              </a:extLst>
            </p:cNvPr>
            <p:cNvSpPr/>
            <p:nvPr/>
          </p:nvSpPr>
          <p:spPr>
            <a:xfrm>
              <a:off x="2833111" y="1424260"/>
              <a:ext cx="2406553" cy="40610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4" name="TextBox 33">
              <a:extLst>
                <a:ext uri="{FF2B5EF4-FFF2-40B4-BE49-F238E27FC236}">
                  <a16:creationId xmlns:a16="http://schemas.microsoft.com/office/drawing/2014/main" id="{C395114D-0DC3-43C9-A6F9-655BF88280DF}"/>
                </a:ext>
              </a:extLst>
            </p:cNvPr>
            <p:cNvSpPr txBox="1"/>
            <p:nvPr/>
          </p:nvSpPr>
          <p:spPr>
            <a:xfrm>
              <a:off x="2833111" y="1424260"/>
              <a:ext cx="2406553" cy="40610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Plugins Used: Flutter and Dart</a:t>
              </a:r>
            </a:p>
          </p:txBody>
        </p:sp>
      </p:grpSp>
      <p:grpSp>
        <p:nvGrpSpPr>
          <p:cNvPr id="35" name="Group 34">
            <a:extLst>
              <a:ext uri="{FF2B5EF4-FFF2-40B4-BE49-F238E27FC236}">
                <a16:creationId xmlns:a16="http://schemas.microsoft.com/office/drawing/2014/main" id="{728DE997-A3CD-4C3A-8314-500871CB99CE}"/>
              </a:ext>
            </a:extLst>
          </p:cNvPr>
          <p:cNvGrpSpPr/>
          <p:nvPr/>
        </p:nvGrpSpPr>
        <p:grpSpPr>
          <a:xfrm>
            <a:off x="9226388" y="1187854"/>
            <a:ext cx="2770538" cy="406105"/>
            <a:chOff x="5660811" y="1424260"/>
            <a:chExt cx="2406553" cy="406105"/>
          </a:xfrm>
        </p:grpSpPr>
        <p:sp>
          <p:nvSpPr>
            <p:cNvPr id="36" name="Rectangle 35">
              <a:extLst>
                <a:ext uri="{FF2B5EF4-FFF2-40B4-BE49-F238E27FC236}">
                  <a16:creationId xmlns:a16="http://schemas.microsoft.com/office/drawing/2014/main" id="{DD27CF47-5A90-4743-A909-C573D20A4751}"/>
                </a:ext>
              </a:extLst>
            </p:cNvPr>
            <p:cNvSpPr/>
            <p:nvPr/>
          </p:nvSpPr>
          <p:spPr>
            <a:xfrm>
              <a:off x="5660811" y="1424260"/>
              <a:ext cx="2406553" cy="40610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7" name="TextBox 36">
              <a:extLst>
                <a:ext uri="{FF2B5EF4-FFF2-40B4-BE49-F238E27FC236}">
                  <a16:creationId xmlns:a16="http://schemas.microsoft.com/office/drawing/2014/main" id="{6426A6A2-A9CE-44CA-9AC9-DA095CE080AA}"/>
                </a:ext>
              </a:extLst>
            </p:cNvPr>
            <p:cNvSpPr txBox="1"/>
            <p:nvPr/>
          </p:nvSpPr>
          <p:spPr>
            <a:xfrm>
              <a:off x="5660811" y="1424260"/>
              <a:ext cx="2406553" cy="40610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Machine Learning &amp; Natural Language Processing</a:t>
              </a:r>
            </a:p>
          </p:txBody>
        </p:sp>
      </p:grpSp>
      <p:grpSp>
        <p:nvGrpSpPr>
          <p:cNvPr id="41" name="Group 40">
            <a:extLst>
              <a:ext uri="{FF2B5EF4-FFF2-40B4-BE49-F238E27FC236}">
                <a16:creationId xmlns:a16="http://schemas.microsoft.com/office/drawing/2014/main" id="{BA47B225-6F74-47AB-B495-0041DC019675}"/>
              </a:ext>
            </a:extLst>
          </p:cNvPr>
          <p:cNvGrpSpPr/>
          <p:nvPr/>
        </p:nvGrpSpPr>
        <p:grpSpPr>
          <a:xfrm>
            <a:off x="6823349" y="1202730"/>
            <a:ext cx="1203276" cy="406105"/>
            <a:chOff x="8488512" y="1424260"/>
            <a:chExt cx="2406553" cy="406105"/>
          </a:xfrm>
        </p:grpSpPr>
        <p:sp>
          <p:nvSpPr>
            <p:cNvPr id="42" name="Rectangle 41">
              <a:extLst>
                <a:ext uri="{FF2B5EF4-FFF2-40B4-BE49-F238E27FC236}">
                  <a16:creationId xmlns:a16="http://schemas.microsoft.com/office/drawing/2014/main" id="{A0FA8328-207B-4B94-9DB0-6E72E53A0E31}"/>
                </a:ext>
              </a:extLst>
            </p:cNvPr>
            <p:cNvSpPr/>
            <p:nvPr/>
          </p:nvSpPr>
          <p:spPr>
            <a:xfrm>
              <a:off x="8488512" y="1424260"/>
              <a:ext cx="2406553" cy="406105"/>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3" name="TextBox 42">
              <a:extLst>
                <a:ext uri="{FF2B5EF4-FFF2-40B4-BE49-F238E27FC236}">
                  <a16:creationId xmlns:a16="http://schemas.microsoft.com/office/drawing/2014/main" id="{C2CB4B07-896D-4670-9350-504F0FDD61B0}"/>
                </a:ext>
              </a:extLst>
            </p:cNvPr>
            <p:cNvSpPr txBox="1"/>
            <p:nvPr/>
          </p:nvSpPr>
          <p:spPr>
            <a:xfrm>
              <a:off x="8488512" y="1424260"/>
              <a:ext cx="2406553" cy="406105"/>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l" defTabSz="622300">
                <a:lnSpc>
                  <a:spcPct val="100000"/>
                </a:lnSpc>
                <a:spcBef>
                  <a:spcPct val="0"/>
                </a:spcBef>
                <a:spcAft>
                  <a:spcPct val="35000"/>
                </a:spcAft>
                <a:buNone/>
                <a:defRPr b="1"/>
              </a:pPr>
              <a:r>
                <a:rPr lang="en-US" sz="1400" kern="1200"/>
                <a:t>Azure services</a:t>
              </a:r>
            </a:p>
          </p:txBody>
        </p:sp>
      </p:grpSp>
    </p:spTree>
    <p:extLst>
      <p:ext uri="{BB962C8B-B14F-4D97-AF65-F5344CB8AC3E}">
        <p14:creationId xmlns:p14="http://schemas.microsoft.com/office/powerpoint/2010/main" val="379147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79C3E-4E6F-4882-AE69-D9FC6A2CF380}"/>
              </a:ext>
            </a:extLst>
          </p:cNvPr>
          <p:cNvSpPr>
            <a:spLocks noGrp="1"/>
          </p:cNvSpPr>
          <p:nvPr>
            <p:ph type="title"/>
          </p:nvPr>
        </p:nvSpPr>
        <p:spPr>
          <a:xfrm>
            <a:off x="3094892" y="-158386"/>
            <a:ext cx="10058400" cy="955481"/>
          </a:xfrm>
        </p:spPr>
        <p:txBody>
          <a:bodyPr/>
          <a:lstStyle/>
          <a:p>
            <a:r>
              <a:rPr lang="en-US"/>
              <a:t>AZURE SERVICES</a:t>
            </a:r>
          </a:p>
        </p:txBody>
      </p:sp>
      <p:sp>
        <p:nvSpPr>
          <p:cNvPr id="13" name="Rectangle 2">
            <a:extLst>
              <a:ext uri="{FF2B5EF4-FFF2-40B4-BE49-F238E27FC236}">
                <a16:creationId xmlns:a16="http://schemas.microsoft.com/office/drawing/2014/main" id="{288DE813-EC98-4F6A-92F2-DC6D6922883F}"/>
              </a:ext>
            </a:extLst>
          </p:cNvPr>
          <p:cNvSpPr>
            <a:spLocks noChangeArrowheads="1"/>
          </p:cNvSpPr>
          <p:nvPr/>
        </p:nvSpPr>
        <p:spPr bwMode="auto">
          <a:xfrm>
            <a:off x="1097280" y="491029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Rectangle 3">
            <a:extLst>
              <a:ext uri="{FF2B5EF4-FFF2-40B4-BE49-F238E27FC236}">
                <a16:creationId xmlns:a16="http://schemas.microsoft.com/office/drawing/2014/main" id="{AAAFDBBE-A744-46BF-B0D5-14331B2C4449}"/>
              </a:ext>
            </a:extLst>
          </p:cNvPr>
          <p:cNvSpPr>
            <a:spLocks noChangeArrowheads="1"/>
          </p:cNvSpPr>
          <p:nvPr/>
        </p:nvSpPr>
        <p:spPr bwMode="auto">
          <a:xfrm>
            <a:off x="1097280" y="550244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 name="Rectangle 4">
            <a:extLst>
              <a:ext uri="{FF2B5EF4-FFF2-40B4-BE49-F238E27FC236}">
                <a16:creationId xmlns:a16="http://schemas.microsoft.com/office/drawing/2014/main" id="{B9AFC3EA-95EA-44D4-9D27-F88221B42A57}"/>
              </a:ext>
            </a:extLst>
          </p:cNvPr>
          <p:cNvSpPr>
            <a:spLocks noChangeArrowheads="1"/>
          </p:cNvSpPr>
          <p:nvPr/>
        </p:nvSpPr>
        <p:spPr bwMode="auto">
          <a:xfrm>
            <a:off x="1119823" y="37782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 name="Rectangle 5">
            <a:extLst>
              <a:ext uri="{FF2B5EF4-FFF2-40B4-BE49-F238E27FC236}">
                <a16:creationId xmlns:a16="http://schemas.microsoft.com/office/drawing/2014/main" id="{5B442E2E-FA8D-4122-A1A8-9661355DF4C2}"/>
              </a:ext>
            </a:extLst>
          </p:cNvPr>
          <p:cNvSpPr>
            <a:spLocks noChangeArrowheads="1"/>
          </p:cNvSpPr>
          <p:nvPr/>
        </p:nvSpPr>
        <p:spPr bwMode="auto">
          <a:xfrm>
            <a:off x="1066800" y="595129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 name="Rectangle 6">
            <a:extLst>
              <a:ext uri="{FF2B5EF4-FFF2-40B4-BE49-F238E27FC236}">
                <a16:creationId xmlns:a16="http://schemas.microsoft.com/office/drawing/2014/main" id="{3BA3B712-CEDE-43F6-AD57-EF10BAC43843}"/>
              </a:ext>
            </a:extLst>
          </p:cNvPr>
          <p:cNvSpPr>
            <a:spLocks noChangeArrowheads="1"/>
          </p:cNvSpPr>
          <p:nvPr/>
        </p:nvSpPr>
        <p:spPr bwMode="auto">
          <a:xfrm>
            <a:off x="1096963" y="37782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24" name="Table 24">
            <a:extLst>
              <a:ext uri="{FF2B5EF4-FFF2-40B4-BE49-F238E27FC236}">
                <a16:creationId xmlns:a16="http://schemas.microsoft.com/office/drawing/2014/main" id="{D7BF7D1F-F75E-4CBA-8094-8BB862626026}"/>
              </a:ext>
            </a:extLst>
          </p:cNvPr>
          <p:cNvGraphicFramePr>
            <a:graphicFrameLocks noGrp="1"/>
          </p:cNvGraphicFramePr>
          <p:nvPr>
            <p:extLst>
              <p:ext uri="{D42A27DB-BD31-4B8C-83A1-F6EECF244321}">
                <p14:modId xmlns:p14="http://schemas.microsoft.com/office/powerpoint/2010/main" val="3117929401"/>
              </p:ext>
            </p:extLst>
          </p:nvPr>
        </p:nvGraphicFramePr>
        <p:xfrm>
          <a:off x="212035" y="797095"/>
          <a:ext cx="11648662" cy="5490220"/>
        </p:xfrm>
        <a:graphic>
          <a:graphicData uri="http://schemas.openxmlformats.org/drawingml/2006/table">
            <a:tbl>
              <a:tblPr firstRow="1" bandRow="1">
                <a:tableStyleId>{5C22544A-7EE6-4342-B048-85BDC9FD1C3A}</a:tableStyleId>
              </a:tblPr>
              <a:tblGrid>
                <a:gridCol w="2329731">
                  <a:extLst>
                    <a:ext uri="{9D8B030D-6E8A-4147-A177-3AD203B41FA5}">
                      <a16:colId xmlns:a16="http://schemas.microsoft.com/office/drawing/2014/main" val="1840912993"/>
                    </a:ext>
                  </a:extLst>
                </a:gridCol>
                <a:gridCol w="5097832">
                  <a:extLst>
                    <a:ext uri="{9D8B030D-6E8A-4147-A177-3AD203B41FA5}">
                      <a16:colId xmlns:a16="http://schemas.microsoft.com/office/drawing/2014/main" val="553314343"/>
                    </a:ext>
                  </a:extLst>
                </a:gridCol>
                <a:gridCol w="4221099">
                  <a:extLst>
                    <a:ext uri="{9D8B030D-6E8A-4147-A177-3AD203B41FA5}">
                      <a16:colId xmlns:a16="http://schemas.microsoft.com/office/drawing/2014/main" val="2149838688"/>
                    </a:ext>
                  </a:extLst>
                </a:gridCol>
              </a:tblGrid>
              <a:tr h="348866">
                <a:tc>
                  <a:txBody>
                    <a:bodyPr/>
                    <a:lstStyle/>
                    <a:p>
                      <a:pPr algn="ctr"/>
                      <a:r>
                        <a:rPr lang="en-US" sz="1600"/>
                        <a:t>Services</a:t>
                      </a:r>
                    </a:p>
                  </a:txBody>
                  <a:tcPr/>
                </a:tc>
                <a:tc>
                  <a:txBody>
                    <a:bodyPr/>
                    <a:lstStyle/>
                    <a:p>
                      <a:pPr algn="ctr"/>
                      <a:r>
                        <a:rPr lang="en-US" sz="1600"/>
                        <a:t>Description</a:t>
                      </a:r>
                    </a:p>
                  </a:txBody>
                  <a:tcPr/>
                </a:tc>
                <a:tc>
                  <a:txBody>
                    <a:bodyPr/>
                    <a:lstStyle/>
                    <a:p>
                      <a:pPr algn="ctr"/>
                      <a:r>
                        <a:rPr lang="en-US" sz="1600"/>
                        <a:t>Usage in our Application</a:t>
                      </a:r>
                    </a:p>
                  </a:txBody>
                  <a:tcPr/>
                </a:tc>
                <a:extLst>
                  <a:ext uri="{0D108BD9-81ED-4DB2-BD59-A6C34878D82A}">
                    <a16:rowId xmlns:a16="http://schemas.microsoft.com/office/drawing/2014/main" val="2858041666"/>
                  </a:ext>
                </a:extLst>
              </a:tr>
              <a:tr h="348866">
                <a:tc>
                  <a:txBody>
                    <a:bodyPr/>
                    <a:lstStyle/>
                    <a:p>
                      <a:r>
                        <a:rPr lang="en-US" sz="1600" b="0" i="0" kern="1200">
                          <a:solidFill>
                            <a:schemeClr val="dk1"/>
                          </a:solidFill>
                          <a:effectLst/>
                          <a:latin typeface="+mn-lt"/>
                          <a:ea typeface="+mn-ea"/>
                          <a:cs typeface="+mn-cs"/>
                        </a:rPr>
                        <a:t>Azure Cosmos DB</a:t>
                      </a:r>
                      <a:endParaRPr lang="en-US" sz="1600" b="0"/>
                    </a:p>
                  </a:txBody>
                  <a:tcPr/>
                </a:tc>
                <a:tc>
                  <a:txBody>
                    <a:bodyPr/>
                    <a:lstStyle/>
                    <a:p>
                      <a:pPr fontAlgn="ctr"/>
                      <a:r>
                        <a:rPr lang="en-US" sz="1600">
                          <a:effectLst/>
                        </a:rPr>
                        <a:t>Build modern apps at any scale using a fast NoSQL database with open APIs.</a:t>
                      </a:r>
                    </a:p>
                  </a:txBody>
                  <a:tcPr marL="114300" marR="114300" marT="114300" marB="114300" anchor="ctr"/>
                </a:tc>
                <a:tc>
                  <a:txBody>
                    <a:bodyPr/>
                    <a:lstStyle/>
                    <a:p>
                      <a:r>
                        <a:rPr lang="en-US" sz="1600"/>
                        <a:t>To store the basic Information in database </a:t>
                      </a:r>
                    </a:p>
                  </a:txBody>
                  <a:tcPr/>
                </a:tc>
                <a:extLst>
                  <a:ext uri="{0D108BD9-81ED-4DB2-BD59-A6C34878D82A}">
                    <a16:rowId xmlns:a16="http://schemas.microsoft.com/office/drawing/2014/main" val="2063013957"/>
                  </a:ext>
                </a:extLst>
              </a:tr>
              <a:tr h="610515">
                <a:tc>
                  <a:txBody>
                    <a:bodyPr/>
                    <a:lstStyle/>
                    <a:p>
                      <a:r>
                        <a:rPr lang="en-US" sz="1600"/>
                        <a:t>Speech Translation</a:t>
                      </a:r>
                    </a:p>
                  </a:txBody>
                  <a:tcPr/>
                </a:tc>
                <a:tc>
                  <a:txBody>
                    <a:bodyPr/>
                    <a:lstStyle/>
                    <a:p>
                      <a:r>
                        <a:rPr lang="en-US" sz="1600"/>
                        <a:t>Integrate real-time speech translation into your app</a:t>
                      </a:r>
                    </a:p>
                  </a:txBody>
                  <a:tcPr/>
                </a:tc>
                <a:tc>
                  <a:txBody>
                    <a:bodyPr/>
                    <a:lstStyle/>
                    <a:p>
                      <a:r>
                        <a:rPr lang="en-US" sz="1600"/>
                        <a:t>To translate Audio profile message of user.</a:t>
                      </a:r>
                    </a:p>
                  </a:txBody>
                  <a:tcPr/>
                </a:tc>
                <a:extLst>
                  <a:ext uri="{0D108BD9-81ED-4DB2-BD59-A6C34878D82A}">
                    <a16:rowId xmlns:a16="http://schemas.microsoft.com/office/drawing/2014/main" val="1305930816"/>
                  </a:ext>
                </a:extLst>
              </a:tr>
              <a:tr h="670338">
                <a:tc>
                  <a:txBody>
                    <a:bodyPr/>
                    <a:lstStyle/>
                    <a:p>
                      <a:r>
                        <a:rPr lang="en-US" sz="1600"/>
                        <a:t>Blob Storage</a:t>
                      </a:r>
                    </a:p>
                  </a:txBody>
                  <a:tcPr/>
                </a:tc>
                <a:tc>
                  <a:txBody>
                    <a:bodyPr/>
                    <a:lstStyle/>
                    <a:p>
                      <a:r>
                        <a:rPr lang="en-US" sz="1600"/>
                        <a:t>Use massively scalable object storage for any type of unstructured data</a:t>
                      </a:r>
                    </a:p>
                  </a:txBody>
                  <a:tcPr/>
                </a:tc>
                <a:tc>
                  <a:txBody>
                    <a:bodyPr/>
                    <a:lstStyle/>
                    <a:p>
                      <a:r>
                        <a:rPr lang="en-US" sz="1600"/>
                        <a:t>To store the Gallery of the user profile, etc.</a:t>
                      </a:r>
                    </a:p>
                  </a:txBody>
                  <a:tcPr/>
                </a:tc>
                <a:extLst>
                  <a:ext uri="{0D108BD9-81ED-4DB2-BD59-A6C34878D82A}">
                    <a16:rowId xmlns:a16="http://schemas.microsoft.com/office/drawing/2014/main" val="1997891878"/>
                  </a:ext>
                </a:extLst>
              </a:tr>
              <a:tr h="741340">
                <a:tc>
                  <a:txBody>
                    <a:bodyPr/>
                    <a:lstStyle/>
                    <a:p>
                      <a:r>
                        <a:rPr lang="en-US" sz="1600"/>
                        <a:t>Cognitive Search</a:t>
                      </a:r>
                    </a:p>
                  </a:txBody>
                  <a:tcPr/>
                </a:tc>
                <a:tc>
                  <a:txBody>
                    <a:bodyPr/>
                    <a:lstStyle/>
                    <a:p>
                      <a:pPr fontAlgn="ctr"/>
                      <a:r>
                        <a:rPr lang="en-US" sz="1600">
                          <a:effectLst/>
                        </a:rPr>
                        <a:t>Include a cloud search service in your web and mobile application.</a:t>
                      </a:r>
                    </a:p>
                  </a:txBody>
                  <a:tcPr marL="114300" marR="114300" marT="114300" marB="114300" anchor="ctr"/>
                </a:tc>
                <a:tc>
                  <a:txBody>
                    <a:bodyPr/>
                    <a:lstStyle/>
                    <a:p>
                      <a:r>
                        <a:rPr lang="en-US" sz="1600"/>
                        <a:t>To help the User in relevant searching for Events and Jobs.</a:t>
                      </a:r>
                    </a:p>
                  </a:txBody>
                  <a:tcPr/>
                </a:tc>
                <a:extLst>
                  <a:ext uri="{0D108BD9-81ED-4DB2-BD59-A6C34878D82A}">
                    <a16:rowId xmlns:a16="http://schemas.microsoft.com/office/drawing/2014/main" val="482732394"/>
                  </a:ext>
                </a:extLst>
              </a:tr>
              <a:tr h="610515">
                <a:tc>
                  <a:txBody>
                    <a:bodyPr/>
                    <a:lstStyle/>
                    <a:p>
                      <a:r>
                        <a:rPr lang="en-US" sz="1600"/>
                        <a:t>App Services</a:t>
                      </a:r>
                    </a:p>
                  </a:txBody>
                  <a:tcPr/>
                </a:tc>
                <a:tc>
                  <a:txBody>
                    <a:bodyPr/>
                    <a:lstStyle/>
                    <a:p>
                      <a:r>
                        <a:rPr lang="en-US" sz="1600" b="0" i="0" kern="1200">
                          <a:solidFill>
                            <a:schemeClr val="dk1"/>
                          </a:solidFill>
                          <a:effectLst/>
                          <a:latin typeface="+mn-lt"/>
                          <a:ea typeface="+mn-ea"/>
                          <a:cs typeface="+mn-cs"/>
                        </a:rPr>
                        <a:t>Quickly create powerful apps for any platform or device using your choice of tools</a:t>
                      </a:r>
                      <a:endParaRPr lang="en-US" sz="1600"/>
                    </a:p>
                  </a:txBody>
                  <a:tcPr/>
                </a:tc>
                <a:tc>
                  <a:txBody>
                    <a:bodyPr/>
                    <a:lstStyle/>
                    <a:p>
                      <a:r>
                        <a:rPr lang="en-US" sz="1600"/>
                        <a:t>Hosting of mobile Flutter app.</a:t>
                      </a:r>
                    </a:p>
                  </a:txBody>
                  <a:tcPr/>
                </a:tc>
                <a:extLst>
                  <a:ext uri="{0D108BD9-81ED-4DB2-BD59-A6C34878D82A}">
                    <a16:rowId xmlns:a16="http://schemas.microsoft.com/office/drawing/2014/main" val="3614687778"/>
                  </a:ext>
                </a:extLst>
              </a:tr>
              <a:tr h="602731">
                <a:tc>
                  <a:txBody>
                    <a:bodyPr/>
                    <a:lstStyle/>
                    <a:p>
                      <a:r>
                        <a:rPr lang="en-US" sz="1600"/>
                        <a:t>Functions</a:t>
                      </a:r>
                    </a:p>
                  </a:txBody>
                  <a:tcPr/>
                </a:tc>
                <a:tc>
                  <a:txBody>
                    <a:bodyPr/>
                    <a:lstStyle/>
                    <a:p>
                      <a:r>
                        <a:rPr lang="en-US" sz="1600" b="0" i="0" kern="1200">
                          <a:solidFill>
                            <a:schemeClr val="dk1"/>
                          </a:solidFill>
                          <a:effectLst/>
                          <a:latin typeface="+mn-lt"/>
                          <a:ea typeface="+mn-ea"/>
                          <a:cs typeface="+mn-cs"/>
                        </a:rPr>
                        <a:t>Process events with a serverless code architecture.</a:t>
                      </a:r>
                      <a:endParaRPr lang="en-US" sz="1600"/>
                    </a:p>
                  </a:txBody>
                  <a:tcPr/>
                </a:tc>
                <a:tc>
                  <a:txBody>
                    <a:bodyPr/>
                    <a:lstStyle/>
                    <a:p>
                      <a:r>
                        <a:rPr lang="en-US" sz="1600"/>
                        <a:t>Grievance call handling and will raise a ticket after processing the call.</a:t>
                      </a:r>
                    </a:p>
                  </a:txBody>
                  <a:tcPr/>
                </a:tc>
                <a:extLst>
                  <a:ext uri="{0D108BD9-81ED-4DB2-BD59-A6C34878D82A}">
                    <a16:rowId xmlns:a16="http://schemas.microsoft.com/office/drawing/2014/main" val="4019513613"/>
                  </a:ext>
                </a:extLst>
              </a:tr>
              <a:tr h="610515">
                <a:tc>
                  <a:txBody>
                    <a:bodyPr/>
                    <a:lstStyle/>
                    <a:p>
                      <a:r>
                        <a:rPr lang="en-US" sz="1600"/>
                        <a:t>Immersive Reader</a:t>
                      </a:r>
                    </a:p>
                  </a:txBody>
                  <a:tcPr/>
                </a:tc>
                <a:tc>
                  <a:txBody>
                    <a:bodyPr/>
                    <a:lstStyle/>
                    <a:p>
                      <a:r>
                        <a:rPr lang="en-US" sz="1600" b="0" i="0" kern="1200">
                          <a:solidFill>
                            <a:schemeClr val="dk1"/>
                          </a:solidFill>
                          <a:effectLst/>
                          <a:latin typeface="+mn-lt"/>
                          <a:ea typeface="+mn-ea"/>
                          <a:cs typeface="+mn-cs"/>
                        </a:rPr>
                        <a:t>Embed text reading and comprehension capabilities into applications.</a:t>
                      </a:r>
                      <a:endParaRPr lang="en-US" sz="1600"/>
                    </a:p>
                  </a:txBody>
                  <a:tcPr/>
                </a:tc>
                <a:tc>
                  <a:txBody>
                    <a:bodyPr/>
                    <a:lstStyle/>
                    <a:p>
                      <a:r>
                        <a:rPr lang="en-US" sz="1600"/>
                        <a:t>For users with visual impairment or difficulty understanding the context.</a:t>
                      </a:r>
                    </a:p>
                  </a:txBody>
                  <a:tcPr/>
                </a:tc>
                <a:extLst>
                  <a:ext uri="{0D108BD9-81ED-4DB2-BD59-A6C34878D82A}">
                    <a16:rowId xmlns:a16="http://schemas.microsoft.com/office/drawing/2014/main" val="126746529"/>
                  </a:ext>
                </a:extLst>
              </a:tr>
              <a:tr h="324305">
                <a:tc>
                  <a:txBody>
                    <a:bodyPr/>
                    <a:lstStyle/>
                    <a:p>
                      <a:r>
                        <a:rPr lang="en-US" sz="1600"/>
                        <a:t>Machine Learning</a:t>
                      </a:r>
                    </a:p>
                  </a:txBody>
                  <a:tcPr/>
                </a:tc>
                <a:tc>
                  <a:txBody>
                    <a:bodyPr/>
                    <a:lstStyle/>
                    <a:p>
                      <a:r>
                        <a:rPr lang="en-US" sz="1600" b="0" i="0" kern="1200">
                          <a:solidFill>
                            <a:schemeClr val="dk1"/>
                          </a:solidFill>
                          <a:effectLst/>
                          <a:latin typeface="+mn-lt"/>
                          <a:ea typeface="+mn-ea"/>
                          <a:cs typeface="+mn-cs"/>
                        </a:rPr>
                        <a:t>Develop and run R and Python models on your platform of choice.</a:t>
                      </a:r>
                      <a:endParaRPr lang="en-US" sz="1600"/>
                    </a:p>
                  </a:txBody>
                  <a:tcPr/>
                </a:tc>
                <a:tc>
                  <a:txBody>
                    <a:bodyPr/>
                    <a:lstStyle/>
                    <a:p>
                      <a:r>
                        <a:rPr lang="en-US" sz="1600"/>
                        <a:t>Used in creating a Job and Interest based Recommendation system</a:t>
                      </a:r>
                    </a:p>
                  </a:txBody>
                  <a:tcPr/>
                </a:tc>
                <a:extLst>
                  <a:ext uri="{0D108BD9-81ED-4DB2-BD59-A6C34878D82A}">
                    <a16:rowId xmlns:a16="http://schemas.microsoft.com/office/drawing/2014/main" val="1114376170"/>
                  </a:ext>
                </a:extLst>
              </a:tr>
            </a:tbl>
          </a:graphicData>
        </a:graphic>
      </p:graphicFrame>
      <p:sp>
        <p:nvSpPr>
          <p:cNvPr id="27" name="TextBox 26">
            <a:extLst>
              <a:ext uri="{FF2B5EF4-FFF2-40B4-BE49-F238E27FC236}">
                <a16:creationId xmlns:a16="http://schemas.microsoft.com/office/drawing/2014/main" id="{5BEFB4AA-8A0F-4CAD-BDE8-2F02F64AA3B0}"/>
              </a:ext>
            </a:extLst>
          </p:cNvPr>
          <p:cNvSpPr txBox="1"/>
          <p:nvPr/>
        </p:nvSpPr>
        <p:spPr>
          <a:xfrm>
            <a:off x="2299266" y="6037220"/>
            <a:ext cx="7103166" cy="307777"/>
          </a:xfrm>
          <a:prstGeom prst="rect">
            <a:avLst/>
          </a:prstGeom>
          <a:noFill/>
        </p:spPr>
        <p:txBody>
          <a:bodyPr wrap="square" rtlCol="0">
            <a:spAutoFit/>
          </a:bodyPr>
          <a:lstStyle/>
          <a:p>
            <a:pPr algn="ctr"/>
            <a:r>
              <a:rPr lang="en-US" sz="1400" b="1"/>
              <a:t>Reference</a:t>
            </a:r>
            <a:r>
              <a:rPr lang="en-US" sz="1400"/>
              <a:t>: https://azure.Microsoft.com/en-in/free/</a:t>
            </a:r>
          </a:p>
        </p:txBody>
      </p:sp>
    </p:spTree>
    <p:extLst>
      <p:ext uri="{BB962C8B-B14F-4D97-AF65-F5344CB8AC3E}">
        <p14:creationId xmlns:p14="http://schemas.microsoft.com/office/powerpoint/2010/main" val="1128705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33"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4"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5" name="Rectangle 12">
            <a:extLst>
              <a:ext uri="{FF2B5EF4-FFF2-40B4-BE49-F238E27FC236}">
                <a16:creationId xmlns:a16="http://schemas.microsoft.com/office/drawing/2014/main" id="{103E59AE-44F8-4FB9-BF05-C888FE3E1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72CB7C-F444-7BB1-33B7-B2D6936BE009}"/>
              </a:ext>
            </a:extLst>
          </p:cNvPr>
          <p:cNvSpPr>
            <a:spLocks noGrp="1"/>
          </p:cNvSpPr>
          <p:nvPr>
            <p:ph type="title"/>
          </p:nvPr>
        </p:nvSpPr>
        <p:spPr>
          <a:xfrm>
            <a:off x="642259" y="634946"/>
            <a:ext cx="3372529" cy="5055904"/>
          </a:xfrm>
        </p:spPr>
        <p:txBody>
          <a:bodyPr vert="horz" lIns="91440" tIns="45720" rIns="91440" bIns="45720" rtlCol="0" anchor="ctr">
            <a:normAutofit/>
          </a:bodyPr>
          <a:lstStyle/>
          <a:p>
            <a:r>
              <a:rPr lang="en-US" sz="4800"/>
              <a:t>HIGH-LEVEL FEATURE FLOW</a:t>
            </a:r>
          </a:p>
        </p:txBody>
      </p:sp>
      <p:cxnSp>
        <p:nvCxnSpPr>
          <p:cNvPr id="36" name="Straight Connector 14">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35022"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7" name="Rectangle 16">
            <a:extLst>
              <a:ext uri="{FF2B5EF4-FFF2-40B4-BE49-F238E27FC236}">
                <a16:creationId xmlns:a16="http://schemas.microsoft.com/office/drawing/2014/main" id="{8B6B14AE-589A-45CC-A30D-41995FC1F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38" name="TextBox 2">
            <a:extLst>
              <a:ext uri="{FF2B5EF4-FFF2-40B4-BE49-F238E27FC236}">
                <a16:creationId xmlns:a16="http://schemas.microsoft.com/office/drawing/2014/main" id="{9B849536-1D8A-4AB5-8AEB-BFE050382B5E}"/>
              </a:ext>
            </a:extLst>
          </p:cNvPr>
          <p:cNvGraphicFramePr/>
          <p:nvPr>
            <p:extLst>
              <p:ext uri="{D42A27DB-BD31-4B8C-83A1-F6EECF244321}">
                <p14:modId xmlns:p14="http://schemas.microsoft.com/office/powerpoint/2010/main" val="167040966"/>
              </p:ext>
            </p:extLst>
          </p:nvPr>
        </p:nvGraphicFramePr>
        <p:xfrm>
          <a:off x="4648201" y="639763"/>
          <a:ext cx="6910387" cy="5051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0589389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52633-2B61-4F38-A26E-F139E1BF1C0E}"/>
              </a:ext>
            </a:extLst>
          </p:cNvPr>
          <p:cNvSpPr>
            <a:spLocks noGrp="1"/>
          </p:cNvSpPr>
          <p:nvPr>
            <p:ph type="title"/>
          </p:nvPr>
        </p:nvSpPr>
        <p:spPr/>
        <p:txBody>
          <a:bodyPr>
            <a:normAutofit fontScale="90000"/>
          </a:bodyPr>
          <a:lstStyle/>
          <a:p>
            <a:br>
              <a:rPr lang="en-US" dirty="0"/>
            </a:br>
            <a:br>
              <a:rPr lang="en-US" dirty="0"/>
            </a:br>
            <a:br>
              <a:rPr lang="en-US" dirty="0"/>
            </a:br>
            <a:br>
              <a:rPr lang="en-US" dirty="0"/>
            </a:br>
            <a:r>
              <a:rPr lang="en-US" dirty="0"/>
              <a:t>PROFILE FLOW</a:t>
            </a:r>
          </a:p>
        </p:txBody>
      </p:sp>
      <p:grpSp>
        <p:nvGrpSpPr>
          <p:cNvPr id="23" name="Group 22">
            <a:extLst>
              <a:ext uri="{FF2B5EF4-FFF2-40B4-BE49-F238E27FC236}">
                <a16:creationId xmlns:a16="http://schemas.microsoft.com/office/drawing/2014/main" id="{6863F1E9-C6A6-4762-B810-51CD29AB59DC}"/>
              </a:ext>
            </a:extLst>
          </p:cNvPr>
          <p:cNvGrpSpPr/>
          <p:nvPr/>
        </p:nvGrpSpPr>
        <p:grpSpPr>
          <a:xfrm>
            <a:off x="767326" y="2032207"/>
            <a:ext cx="11288344" cy="3562103"/>
            <a:chOff x="-126486" y="1292119"/>
            <a:chExt cx="11740324" cy="3813649"/>
          </a:xfrm>
        </p:grpSpPr>
        <p:pic>
          <p:nvPicPr>
            <p:cNvPr id="24" name="Picture 2" descr="Signup Shortcode Add On Plugin: Streamlined Registration Form">
              <a:extLst>
                <a:ext uri="{FF2B5EF4-FFF2-40B4-BE49-F238E27FC236}">
                  <a16:creationId xmlns:a16="http://schemas.microsoft.com/office/drawing/2014/main" id="{1DA2E96F-4099-477F-A08F-FAF920C494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486" y="1292119"/>
              <a:ext cx="1581282" cy="158128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Tip of the Week: Changing Your Network Profile - Directive Blogs | Oneonta,  NY | Directive">
              <a:extLst>
                <a:ext uri="{FF2B5EF4-FFF2-40B4-BE49-F238E27FC236}">
                  <a16:creationId xmlns:a16="http://schemas.microsoft.com/office/drawing/2014/main" id="{B18EC56B-3F16-4A5F-B687-4BDB897E59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292" y="3268734"/>
              <a:ext cx="1523999" cy="1523999"/>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8" descr="Speech Translation (Artificial Intelligence, Machine Learning)">
              <a:extLst>
                <a:ext uri="{FF2B5EF4-FFF2-40B4-BE49-F238E27FC236}">
                  <a16:creationId xmlns:a16="http://schemas.microsoft.com/office/drawing/2014/main" id="{81FC2915-8413-429A-9C9F-107158EF646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11" t="16614" r="1823" b="13884"/>
            <a:stretch/>
          </p:blipFill>
          <p:spPr bwMode="auto">
            <a:xfrm>
              <a:off x="5171812" y="3820508"/>
              <a:ext cx="2374765" cy="1285260"/>
            </a:xfrm>
            <a:prstGeom prst="rect">
              <a:avLst/>
            </a:prstGeom>
            <a:noFill/>
            <a:extLst>
              <a:ext uri="{909E8E84-426E-40DD-AFC4-6F175D3DCCD1}">
                <a14:hiddenFill xmlns:a14="http://schemas.microsoft.com/office/drawing/2010/main">
                  <a:solidFill>
                    <a:srgbClr val="FFFFFF"/>
                  </a:solidFill>
                </a14:hiddenFill>
              </a:ext>
            </a:extLst>
          </p:spPr>
        </p:pic>
        <p:cxnSp>
          <p:nvCxnSpPr>
            <p:cNvPr id="27" name="Straight Arrow Connector 26">
              <a:extLst>
                <a:ext uri="{FF2B5EF4-FFF2-40B4-BE49-F238E27FC236}">
                  <a16:creationId xmlns:a16="http://schemas.microsoft.com/office/drawing/2014/main" id="{834F03EC-1C54-41D8-A19F-6A90983C8F16}"/>
                </a:ext>
              </a:extLst>
            </p:cNvPr>
            <p:cNvCxnSpPr>
              <a:cxnSpLocks/>
            </p:cNvCxnSpPr>
            <p:nvPr/>
          </p:nvCxnSpPr>
          <p:spPr>
            <a:xfrm>
              <a:off x="643708" y="2795700"/>
              <a:ext cx="0" cy="39336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3C1CBA30-00FC-473E-BB7C-23A1933238AB}"/>
                </a:ext>
              </a:extLst>
            </p:cNvPr>
            <p:cNvCxnSpPr>
              <a:cxnSpLocks/>
            </p:cNvCxnSpPr>
            <p:nvPr/>
          </p:nvCxnSpPr>
          <p:spPr>
            <a:xfrm>
              <a:off x="1507826" y="3965518"/>
              <a:ext cx="364266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31" name="Picture 10" descr="Working with Azure Blob storage. Azure Storage is Microsoft's solution… |  by Syed Sohaib Uddin | Medium">
              <a:extLst>
                <a:ext uri="{FF2B5EF4-FFF2-40B4-BE49-F238E27FC236}">
                  <a16:creationId xmlns:a16="http://schemas.microsoft.com/office/drawing/2014/main" id="{E4030F70-367E-4250-9B0D-91EC3940286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7074" y="1585287"/>
              <a:ext cx="1589993" cy="105806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97903F28-EFDE-42B8-8F4C-93FD6475E0C3}"/>
                </a:ext>
              </a:extLst>
            </p:cNvPr>
            <p:cNvSpPr txBox="1"/>
            <p:nvPr/>
          </p:nvSpPr>
          <p:spPr>
            <a:xfrm>
              <a:off x="1924292" y="2421560"/>
              <a:ext cx="671376" cy="296560"/>
            </a:xfrm>
            <a:prstGeom prst="rect">
              <a:avLst/>
            </a:prstGeom>
            <a:noFill/>
          </p:spPr>
          <p:txBody>
            <a:bodyPr wrap="square" rtlCol="0">
              <a:spAutoFit/>
            </a:bodyPr>
            <a:lstStyle/>
            <a:p>
              <a:endParaRPr lang="en-US" sz="1200" dirty="0"/>
            </a:p>
          </p:txBody>
        </p:sp>
        <p:cxnSp>
          <p:nvCxnSpPr>
            <p:cNvPr id="33" name="Straight Arrow Connector 32">
              <a:extLst>
                <a:ext uri="{FF2B5EF4-FFF2-40B4-BE49-F238E27FC236}">
                  <a16:creationId xmlns:a16="http://schemas.microsoft.com/office/drawing/2014/main" id="{710B08AE-9A30-45EB-8042-31B4DD3D09A4}"/>
                </a:ext>
              </a:extLst>
            </p:cNvPr>
            <p:cNvCxnSpPr>
              <a:cxnSpLocks/>
            </p:cNvCxnSpPr>
            <p:nvPr/>
          </p:nvCxnSpPr>
          <p:spPr>
            <a:xfrm>
              <a:off x="6887683" y="2208568"/>
              <a:ext cx="1183421" cy="6487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7FB8F415-DE1A-4725-B987-49760F923724}"/>
                </a:ext>
              </a:extLst>
            </p:cNvPr>
            <p:cNvCxnSpPr>
              <a:cxnSpLocks/>
            </p:cNvCxnSpPr>
            <p:nvPr/>
          </p:nvCxnSpPr>
          <p:spPr>
            <a:xfrm flipV="1">
              <a:off x="7698411" y="3894962"/>
              <a:ext cx="372694" cy="3889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35" name="Picture 12" descr="Azure Cosmos DB RU's Consumption. All the operations we perform on Azure… |  by Mohammad Shaved | Medium">
              <a:extLst>
                <a:ext uri="{FF2B5EF4-FFF2-40B4-BE49-F238E27FC236}">
                  <a16:creationId xmlns:a16="http://schemas.microsoft.com/office/drawing/2014/main" id="{D64C95C5-0D12-4237-9CC5-94AF8EF0984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22938" y="2795700"/>
              <a:ext cx="3390900" cy="1343025"/>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Box 2">
            <a:extLst>
              <a:ext uri="{FF2B5EF4-FFF2-40B4-BE49-F238E27FC236}">
                <a16:creationId xmlns:a16="http://schemas.microsoft.com/office/drawing/2014/main" id="{41DC4194-5EF4-4D03-BF6E-43E172EEF74B}"/>
              </a:ext>
            </a:extLst>
          </p:cNvPr>
          <p:cNvSpPr txBox="1"/>
          <p:nvPr/>
        </p:nvSpPr>
        <p:spPr>
          <a:xfrm>
            <a:off x="436473" y="5301923"/>
            <a:ext cx="2173568" cy="584775"/>
          </a:xfrm>
          <a:prstGeom prst="rect">
            <a:avLst/>
          </a:prstGeom>
          <a:noFill/>
        </p:spPr>
        <p:txBody>
          <a:bodyPr wrap="square" rtlCol="0">
            <a:spAutoFit/>
          </a:bodyPr>
          <a:lstStyle/>
          <a:p>
            <a:pPr algn="ctr"/>
            <a:r>
              <a:rPr lang="en-US" sz="1600" b="1" dirty="0">
                <a:latin typeface="Avenir Next LT Pro Light" panose="020B0604020202020204" pitchFamily="34" charset="0"/>
              </a:rPr>
              <a:t>Shero Profile Creation</a:t>
            </a:r>
          </a:p>
        </p:txBody>
      </p:sp>
      <p:sp>
        <p:nvSpPr>
          <p:cNvPr id="7" name="Speech Bubble: Rectangle 6">
            <a:extLst>
              <a:ext uri="{FF2B5EF4-FFF2-40B4-BE49-F238E27FC236}">
                <a16:creationId xmlns:a16="http://schemas.microsoft.com/office/drawing/2014/main" id="{B3775D4C-508B-4C31-B14D-E00380E47B12}"/>
              </a:ext>
            </a:extLst>
          </p:cNvPr>
          <p:cNvSpPr/>
          <p:nvPr/>
        </p:nvSpPr>
        <p:spPr>
          <a:xfrm>
            <a:off x="2870889" y="2572619"/>
            <a:ext cx="1795536" cy="1306061"/>
          </a:xfrm>
          <a:prstGeom prst="wedgeRectCallout">
            <a:avLst>
              <a:gd name="adj1" fmla="val 20075"/>
              <a:gd name="adj2" fmla="val 68239"/>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en-US" sz="1400" dirty="0">
              <a:solidFill>
                <a:schemeClr val="tx1"/>
              </a:solidFill>
            </a:endParaRPr>
          </a:p>
          <a:p>
            <a:pPr marL="285750" indent="-285750">
              <a:buFont typeface="Arial" panose="020B0604020202020204" pitchFamily="34" charset="0"/>
              <a:buChar char="•"/>
            </a:pPr>
            <a:r>
              <a:rPr lang="en-US" sz="1400" dirty="0">
                <a:solidFill>
                  <a:schemeClr val="tx1"/>
                </a:solidFill>
              </a:rPr>
              <a:t>Profile Information</a:t>
            </a:r>
          </a:p>
          <a:p>
            <a:pPr marL="285750" indent="-285750">
              <a:buFont typeface="Arial" panose="020B0604020202020204" pitchFamily="34" charset="0"/>
              <a:buChar char="•"/>
            </a:pPr>
            <a:r>
              <a:rPr lang="en-US" sz="1400" dirty="0">
                <a:solidFill>
                  <a:schemeClr val="tx1"/>
                </a:solidFill>
              </a:rPr>
              <a:t>Profile Picture</a:t>
            </a:r>
          </a:p>
          <a:p>
            <a:pPr marL="285750" indent="-285750">
              <a:buFont typeface="Arial" panose="020B0604020202020204" pitchFamily="34" charset="0"/>
              <a:buChar char="•"/>
            </a:pPr>
            <a:r>
              <a:rPr lang="en-US" sz="1400" dirty="0">
                <a:solidFill>
                  <a:schemeClr val="tx1"/>
                </a:solidFill>
              </a:rPr>
              <a:t>Gallery Pictures</a:t>
            </a:r>
          </a:p>
          <a:p>
            <a:pPr marL="285750" indent="-285750">
              <a:buFont typeface="Arial" panose="020B0604020202020204" pitchFamily="34" charset="0"/>
              <a:buChar char="•"/>
            </a:pPr>
            <a:r>
              <a:rPr lang="en-US" sz="1400" dirty="0">
                <a:solidFill>
                  <a:schemeClr val="tx1"/>
                </a:solidFill>
              </a:rPr>
              <a:t>Resume PDF</a:t>
            </a:r>
          </a:p>
          <a:p>
            <a:pPr algn="ctr"/>
            <a:endParaRPr lang="en-US" dirty="0"/>
          </a:p>
        </p:txBody>
      </p:sp>
      <p:cxnSp>
        <p:nvCxnSpPr>
          <p:cNvPr id="9" name="Connector: Elbow 8">
            <a:extLst>
              <a:ext uri="{FF2B5EF4-FFF2-40B4-BE49-F238E27FC236}">
                <a16:creationId xmlns:a16="http://schemas.microsoft.com/office/drawing/2014/main" id="{EE83A754-9BFB-4CE5-9433-052E860273DF}"/>
              </a:ext>
            </a:extLst>
          </p:cNvPr>
          <p:cNvCxnSpPr>
            <a:cxnSpLocks/>
          </p:cNvCxnSpPr>
          <p:nvPr/>
        </p:nvCxnSpPr>
        <p:spPr>
          <a:xfrm flipV="1">
            <a:off x="2338720" y="2902480"/>
            <a:ext cx="3502433" cy="1245943"/>
          </a:xfrm>
          <a:prstGeom prst="bentConnector3">
            <a:avLst>
              <a:gd name="adj1" fmla="val 84667"/>
            </a:avLst>
          </a:prstGeom>
          <a:ln>
            <a:tailEnd type="triangle"/>
          </a:ln>
        </p:spPr>
        <p:style>
          <a:lnRef idx="1">
            <a:schemeClr val="dk1"/>
          </a:lnRef>
          <a:fillRef idx="0">
            <a:schemeClr val="dk1"/>
          </a:fillRef>
          <a:effectRef idx="0">
            <a:schemeClr val="dk1"/>
          </a:effectRef>
          <a:fontRef idx="minor">
            <a:schemeClr val="tx1"/>
          </a:fontRef>
        </p:style>
      </p:cxnSp>
      <p:sp>
        <p:nvSpPr>
          <p:cNvPr id="36" name="TextBox 35">
            <a:extLst>
              <a:ext uri="{FF2B5EF4-FFF2-40B4-BE49-F238E27FC236}">
                <a16:creationId xmlns:a16="http://schemas.microsoft.com/office/drawing/2014/main" id="{B8530519-856E-4D19-8B54-4273ED8812F4}"/>
              </a:ext>
            </a:extLst>
          </p:cNvPr>
          <p:cNvSpPr txBox="1"/>
          <p:nvPr/>
        </p:nvSpPr>
        <p:spPr>
          <a:xfrm>
            <a:off x="2610041" y="4679467"/>
            <a:ext cx="2906339" cy="1569660"/>
          </a:xfrm>
          <a:prstGeom prst="rect">
            <a:avLst/>
          </a:prstGeom>
        </p:spPr>
        <p:style>
          <a:lnRef idx="1">
            <a:schemeClr val="accent6"/>
          </a:lnRef>
          <a:fillRef idx="2">
            <a:schemeClr val="accent6"/>
          </a:fillRef>
          <a:effectRef idx="1">
            <a:schemeClr val="accent6"/>
          </a:effectRef>
          <a:fontRef idx="minor">
            <a:schemeClr val="dk1"/>
          </a:fontRef>
        </p:style>
        <p:txBody>
          <a:bodyPr wrap="square">
            <a:spAutoFit/>
          </a:bodyPr>
          <a:lstStyle/>
          <a:p>
            <a:r>
              <a:rPr lang="en-US" sz="1600" dirty="0"/>
              <a:t>Audio Resume is processed with Azure Speech Translation Service.</a:t>
            </a:r>
          </a:p>
          <a:p>
            <a:r>
              <a:rPr lang="en-US" sz="1600" dirty="0"/>
              <a:t>This translate the audio resume from regional language and creates English transcript.</a:t>
            </a:r>
          </a:p>
        </p:txBody>
      </p:sp>
    </p:spTree>
    <p:extLst>
      <p:ext uri="{BB962C8B-B14F-4D97-AF65-F5344CB8AC3E}">
        <p14:creationId xmlns:p14="http://schemas.microsoft.com/office/powerpoint/2010/main" val="2509977557"/>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ppt/theme/themeOverride2.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8543ADC4-59BE-4F50-8290-E559D6CE4C47}">
  <we:reference id="c5523a33-b9ac-4e01-bd6f-21be1b4d5ea2" version="1.0.0.8"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86a2e2ae-204d-4eac-878c-aff967b88115" xsi:nil="true"/>
    <lcf76f155ced4ddcb4097134ff3c332f xmlns="b2ee3d34-4d8d-44d8-b2da-fa58ff443a3d">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05112A15E2B9D44876F086C93C36070" ma:contentTypeVersion="9" ma:contentTypeDescription="Create a new document." ma:contentTypeScope="" ma:versionID="5f3b3be030bda22db17fe1584eb262e9">
  <xsd:schema xmlns:xsd="http://www.w3.org/2001/XMLSchema" xmlns:xs="http://www.w3.org/2001/XMLSchema" xmlns:p="http://schemas.microsoft.com/office/2006/metadata/properties" xmlns:ns2="b2ee3d34-4d8d-44d8-b2da-fa58ff443a3d" xmlns:ns3="86a2e2ae-204d-4eac-878c-aff967b88115" targetNamespace="http://schemas.microsoft.com/office/2006/metadata/properties" ma:root="true" ma:fieldsID="b3b8acdd51fccbd1f0087e48f7c6c358" ns2:_="" ns3:_="">
    <xsd:import namespace="b2ee3d34-4d8d-44d8-b2da-fa58ff443a3d"/>
    <xsd:import namespace="86a2e2ae-204d-4eac-878c-aff967b88115"/>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2ee3d34-4d8d-44d8-b2da-fa58ff443a3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7bd3049a-d92e-47f6-938a-5800ed4570ae"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6a2e2ae-204d-4eac-878c-aff967b88115"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ad07904c-a7c9-4063-9ba0-3c8bb57e45ec}" ma:internalName="TaxCatchAll" ma:showField="CatchAllData" ma:web="86a2e2ae-204d-4eac-878c-aff967b88115">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38A3B04-B0F3-4C12-A722-52B5CF6D9723}">
  <ds:schemaRefs>
    <ds:schemaRef ds:uri="http://schemas.microsoft.com/sharepoint/v3/contenttype/forms"/>
  </ds:schemaRefs>
</ds:datastoreItem>
</file>

<file path=customXml/itemProps2.xml><?xml version="1.0" encoding="utf-8"?>
<ds:datastoreItem xmlns:ds="http://schemas.openxmlformats.org/officeDocument/2006/customXml" ds:itemID="{4F5B1FD9-3BB6-4DA9-A089-3B68C2323D4F}">
  <ds:schemaRefs>
    <ds:schemaRef ds:uri="http://schemas.microsoft.com/office/2006/documentManagement/types"/>
    <ds:schemaRef ds:uri="http://purl.org/dc/dcmitype/"/>
    <ds:schemaRef ds:uri="http://schemas.microsoft.com/office/infopath/2007/PartnerControls"/>
    <ds:schemaRef ds:uri="http://purl.org/dc/terms/"/>
    <ds:schemaRef ds:uri="http://purl.org/dc/elements/1.1/"/>
    <ds:schemaRef ds:uri="http://schemas.microsoft.com/office/2006/metadata/properties"/>
    <ds:schemaRef ds:uri="http://schemas.openxmlformats.org/package/2006/metadata/core-properties"/>
    <ds:schemaRef ds:uri="86a2e2ae-204d-4eac-878c-aff967b88115"/>
    <ds:schemaRef ds:uri="b2ee3d34-4d8d-44d8-b2da-fa58ff443a3d"/>
    <ds:schemaRef ds:uri="http://www.w3.org/XML/1998/namespace"/>
  </ds:schemaRefs>
</ds:datastoreItem>
</file>

<file path=customXml/itemProps3.xml><?xml version="1.0" encoding="utf-8"?>
<ds:datastoreItem xmlns:ds="http://schemas.openxmlformats.org/officeDocument/2006/customXml" ds:itemID="{0A1175F4-A498-4B53-892E-5888BC7A42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2ee3d34-4d8d-44d8-b2da-fa58ff443a3d"/>
    <ds:schemaRef ds:uri="86a2e2ae-204d-4eac-878c-aff967b8811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{ADE25F7D-5479-4446-9149-6684D9A27B59}tf33845126_win32</Template>
  <TotalTime>0</TotalTime>
  <Words>1890</Words>
  <Application>Microsoft Office PowerPoint</Application>
  <PresentationFormat>Widescreen</PresentationFormat>
  <Paragraphs>170</Paragraphs>
  <Slides>24</Slides>
  <Notes>1</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1_RetrospectVTI</vt:lpstr>
      <vt:lpstr>Microsoft Azure Women Hackathon</vt:lpstr>
      <vt:lpstr>TEAM Hack Overflow</vt:lpstr>
      <vt:lpstr>PROBLEM STATEMENT</vt:lpstr>
      <vt:lpstr>PowerPoint Presentation</vt:lpstr>
      <vt:lpstr>SOLUTION PRESENTED</vt:lpstr>
      <vt:lpstr>Technology Stack</vt:lpstr>
      <vt:lpstr>AZURE SERVICES</vt:lpstr>
      <vt:lpstr>HIGH-LEVEL FEATURE FLOW</vt:lpstr>
      <vt:lpstr>    PROFILE FLOW</vt:lpstr>
      <vt:lpstr>Grievance  Call-In Feature Flow</vt:lpstr>
      <vt:lpstr>Azure ML Batch Service  for recommending jobs </vt:lpstr>
      <vt:lpstr>Features</vt:lpstr>
      <vt:lpstr>Features</vt:lpstr>
      <vt:lpstr>PowerPoint Presentation</vt:lpstr>
      <vt:lpstr>PowerPoint Presentation</vt:lpstr>
      <vt:lpstr>PowerPoint Presentation</vt:lpstr>
      <vt:lpstr>PowerPoint Presentation</vt:lpstr>
      <vt:lpstr>PowerPoint Presentation</vt:lpstr>
      <vt:lpstr>FUTURE SCOPE</vt:lpstr>
      <vt:lpstr>FUTURE SCOPE</vt:lpstr>
      <vt:lpstr>TWO PIPELINES</vt:lpstr>
      <vt:lpstr>PowerPoint Presentation</vt:lpstr>
      <vt:lpstr>NOVELTY</vt:lpstr>
      <vt:lpstr>The Project Timeline</vt:lpstr>
    </vt:vector>
  </TitlesOfParts>
  <Company>Infosys Limited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Hack Overflow</dc:title>
  <dc:creator>Harshini K</dc:creator>
  <cp:lastModifiedBy>Nagarathe Malavika</cp:lastModifiedBy>
  <cp:revision>2</cp:revision>
  <dcterms:created xsi:type="dcterms:W3CDTF">2022-05-17T05:19:53Z</dcterms:created>
  <dcterms:modified xsi:type="dcterms:W3CDTF">2022-06-19T09:53:54Z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0x010100305112A15E2B9D44876F086C93C36070</vt:lpwstr>
  </property>
  <property fmtid="{D5CDD505-2E9C-101B-9397-08002B2CF9AE}" pid="3" name="MSIP_Label_a0819fa7-4367-4500-ba88-dd630d977609_Enabled">
    <vt:lpwstr>true</vt:lpwstr>
  </property>
  <property fmtid="{D5CDD505-2E9C-101B-9397-08002B2CF9AE}" pid="4" name="MSIP_Label_a0819fa7-4367-4500-ba88-dd630d977609_SetDate">
    <vt:lpwstr>2022-05-17T05:19:53Z</vt:lpwstr>
  </property>
  <property fmtid="{D5CDD505-2E9C-101B-9397-08002B2CF9AE}" pid="5" name="MSIP_Label_a0819fa7-4367-4500-ba88-dd630d977609_Method">
    <vt:lpwstr>Standard</vt:lpwstr>
  </property>
  <property fmtid="{D5CDD505-2E9C-101B-9397-08002B2CF9AE}" pid="6" name="MSIP_Label_a0819fa7-4367-4500-ba88-dd630d977609_Name">
    <vt:lpwstr>a0819fa7-4367-4500-ba88-dd630d977609</vt:lpwstr>
  </property>
  <property fmtid="{D5CDD505-2E9C-101B-9397-08002B2CF9AE}" pid="7" name="MSIP_Label_a0819fa7-4367-4500-ba88-dd630d977609_SiteId">
    <vt:lpwstr>63ce7d59-2f3e-42cd-a8cc-be764cff5eb6</vt:lpwstr>
  </property>
  <property fmtid="{D5CDD505-2E9C-101B-9397-08002B2CF9AE}" pid="8" name="MSIP_Label_a0819fa7-4367-4500-ba88-dd630d977609_ActionId">
    <vt:lpwstr>f0437735-f150-4d2c-b33e-dcf413296207</vt:lpwstr>
  </property>
  <property fmtid="{D5CDD505-2E9C-101B-9397-08002B2CF9AE}" pid="9" name="MSIP_Label_a0819fa7-4367-4500-ba88-dd630d977609_ContentBits">
    <vt:lpwstr>0</vt:lpwstr>
  </property>
  <property fmtid="{D5CDD505-2E9C-101B-9397-08002B2CF9AE}" pid="10" name="MediaServiceImageTags">
    <vt:lpwstr/>
  </property>
</Properties>
</file>

<file path=docProps/thumbnail.jpeg>
</file>